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1" r:id="rId6"/>
    <p:sldId id="257" r:id="rId7"/>
    <p:sldId id="259" r:id="rId8"/>
    <p:sldId id="297" r:id="rId9"/>
    <p:sldId id="280" r:id="rId10"/>
    <p:sldId id="268" r:id="rId11"/>
    <p:sldId id="266" r:id="rId12"/>
    <p:sldId id="288" r:id="rId13"/>
    <p:sldId id="275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3C64C-8DD5-4E7D-8655-DF25AB80AAAB}" v="154" dt="2021-06-21T07:59:07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0" d="100"/>
          <a:sy n="70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shwari Singaravadivelou" userId="a64eb9bc-64b1-495d-97af-d49e0b7d63ea" providerId="ADAL" clId="{AF23C64C-8DD5-4E7D-8655-DF25AB80AAAB}"/>
    <pc:docChg chg="undo custSel addSld delSld modSld sldOrd">
      <pc:chgData name="Mageshwari Singaravadivelou" userId="a64eb9bc-64b1-495d-97af-d49e0b7d63ea" providerId="ADAL" clId="{AF23C64C-8DD5-4E7D-8655-DF25AB80AAAB}" dt="2021-06-21T08:01:41.604" v="1453" actId="20577"/>
      <pc:docMkLst>
        <pc:docMk/>
      </pc:docMkLst>
      <pc:sldChg chg="modSp mod">
        <pc:chgData name="Mageshwari Singaravadivelou" userId="a64eb9bc-64b1-495d-97af-d49e0b7d63ea" providerId="ADAL" clId="{AF23C64C-8DD5-4E7D-8655-DF25AB80AAAB}" dt="2021-06-10T04:54:00.070" v="712" actId="6549"/>
        <pc:sldMkLst>
          <pc:docMk/>
          <pc:sldMk cId="109857222" sldId="256"/>
        </pc:sldMkLst>
        <pc:spChg chg="mod">
          <ac:chgData name="Mageshwari Singaravadivelou" userId="a64eb9bc-64b1-495d-97af-d49e0b7d63ea" providerId="ADAL" clId="{AF23C64C-8DD5-4E7D-8655-DF25AB80AAAB}" dt="2021-06-10T04:54:00.070" v="712" actId="6549"/>
          <ac:spMkLst>
            <pc:docMk/>
            <pc:sldMk cId="109857222" sldId="256"/>
            <ac:spMk id="9" creationId="{00000000-0000-0000-0000-000000000000}"/>
          </ac:spMkLst>
        </pc:spChg>
      </pc:sldChg>
      <pc:sldChg chg="modSp mod">
        <pc:chgData name="Mageshwari Singaravadivelou" userId="a64eb9bc-64b1-495d-97af-d49e0b7d63ea" providerId="ADAL" clId="{AF23C64C-8DD5-4E7D-8655-DF25AB80AAAB}" dt="2021-06-21T07:43:21.038" v="930" actId="20577"/>
        <pc:sldMkLst>
          <pc:docMk/>
          <pc:sldMk cId="2309165863" sldId="257"/>
        </pc:sldMkLst>
        <pc:spChg chg="mod">
          <ac:chgData name="Mageshwari Singaravadivelou" userId="a64eb9bc-64b1-495d-97af-d49e0b7d63ea" providerId="ADAL" clId="{AF23C64C-8DD5-4E7D-8655-DF25AB80AAAB}" dt="2021-06-21T07:43:21.038" v="930" actId="20577"/>
          <ac:spMkLst>
            <pc:docMk/>
            <pc:sldMk cId="2309165863" sldId="257"/>
            <ac:spMk id="5" creationId="{00000000-0000-0000-0000-000000000000}"/>
          </ac:spMkLst>
        </pc:spChg>
      </pc:sldChg>
      <pc:sldChg chg="modSp mod">
        <pc:chgData name="Mageshwari Singaravadivelou" userId="a64eb9bc-64b1-495d-97af-d49e0b7d63ea" providerId="ADAL" clId="{AF23C64C-8DD5-4E7D-8655-DF25AB80AAAB}" dt="2021-06-10T04:54:35.181" v="733" actId="5793"/>
        <pc:sldMkLst>
          <pc:docMk/>
          <pc:sldMk cId="195228844" sldId="259"/>
        </pc:sldMkLst>
        <pc:spChg chg="mod">
          <ac:chgData name="Mageshwari Singaravadivelou" userId="a64eb9bc-64b1-495d-97af-d49e0b7d63ea" providerId="ADAL" clId="{AF23C64C-8DD5-4E7D-8655-DF25AB80AAAB}" dt="2021-06-10T04:54:35.181" v="733" actId="5793"/>
          <ac:spMkLst>
            <pc:docMk/>
            <pc:sldMk cId="195228844" sldId="259"/>
            <ac:spMk id="5" creationId="{00000000-0000-0000-0000-000000000000}"/>
          </ac:spMkLst>
        </pc:spChg>
      </pc:sldChg>
      <pc:sldChg chg="del">
        <pc:chgData name="Mageshwari Singaravadivelou" userId="a64eb9bc-64b1-495d-97af-d49e0b7d63ea" providerId="ADAL" clId="{AF23C64C-8DD5-4E7D-8655-DF25AB80AAAB}" dt="2021-06-03T14:31:30.272" v="480" actId="2696"/>
        <pc:sldMkLst>
          <pc:docMk/>
          <pc:sldMk cId="895914849" sldId="260"/>
        </pc:sldMkLst>
      </pc:sldChg>
      <pc:sldChg chg="delSp modSp mod">
        <pc:chgData name="Mageshwari Singaravadivelou" userId="a64eb9bc-64b1-495d-97af-d49e0b7d63ea" providerId="ADAL" clId="{AF23C64C-8DD5-4E7D-8655-DF25AB80AAAB}" dt="2021-06-21T07:43:11.525" v="921" actId="20577"/>
        <pc:sldMkLst>
          <pc:docMk/>
          <pc:sldMk cId="3626630362" sldId="261"/>
        </pc:sldMkLst>
        <pc:spChg chg="mod">
          <ac:chgData name="Mageshwari Singaravadivelou" userId="a64eb9bc-64b1-495d-97af-d49e0b7d63ea" providerId="ADAL" clId="{AF23C64C-8DD5-4E7D-8655-DF25AB80AAAB}" dt="2021-06-21T07:43:11.525" v="921" actId="20577"/>
          <ac:spMkLst>
            <pc:docMk/>
            <pc:sldMk cId="3626630362" sldId="261"/>
            <ac:spMk id="5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7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8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9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0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1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2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3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4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47.410" v="857" actId="1035"/>
          <ac:spMkLst>
            <pc:docMk/>
            <pc:sldMk cId="3626630362" sldId="261"/>
            <ac:spMk id="15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17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18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19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0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1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2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3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4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4:58:53.382" v="878" actId="1035"/>
          <ac:spMkLst>
            <pc:docMk/>
            <pc:sldMk cId="3626630362" sldId="261"/>
            <ac:spMk id="25" creationId="{00000000-0000-0000-0000-000000000000}"/>
          </ac:spMkLst>
        </pc:spChg>
        <pc:spChg chg="del mod">
          <ac:chgData name="Mageshwari Singaravadivelou" userId="a64eb9bc-64b1-495d-97af-d49e0b7d63ea" providerId="ADAL" clId="{AF23C64C-8DD5-4E7D-8655-DF25AB80AAAB}" dt="2021-06-10T04:56:52.978" v="755" actId="478"/>
          <ac:spMkLst>
            <pc:docMk/>
            <pc:sldMk cId="3626630362" sldId="261"/>
            <ac:spMk id="26" creationId="{00000000-0000-0000-0000-000000000000}"/>
          </ac:spMkLst>
        </pc:spChg>
        <pc:grpChg chg="mod">
          <ac:chgData name="Mageshwari Singaravadivelou" userId="a64eb9bc-64b1-495d-97af-d49e0b7d63ea" providerId="ADAL" clId="{AF23C64C-8DD5-4E7D-8655-DF25AB80AAAB}" dt="2021-06-10T04:58:47.410" v="857" actId="1035"/>
          <ac:grpSpMkLst>
            <pc:docMk/>
            <pc:sldMk cId="3626630362" sldId="261"/>
            <ac:grpSpMk id="6" creationId="{00000000-0000-0000-0000-000000000000}"/>
          </ac:grpSpMkLst>
        </pc:grpChg>
        <pc:grpChg chg="mod">
          <ac:chgData name="Mageshwari Singaravadivelou" userId="a64eb9bc-64b1-495d-97af-d49e0b7d63ea" providerId="ADAL" clId="{AF23C64C-8DD5-4E7D-8655-DF25AB80AAAB}" dt="2021-06-10T04:58:53.382" v="878" actId="1035"/>
          <ac:grpSpMkLst>
            <pc:docMk/>
            <pc:sldMk cId="3626630362" sldId="261"/>
            <ac:grpSpMk id="16" creationId="{00000000-0000-0000-0000-000000000000}"/>
          </ac:grpSpMkLst>
        </pc:grpChg>
        <pc:grpChg chg="del">
          <ac:chgData name="Mageshwari Singaravadivelou" userId="a64eb9bc-64b1-495d-97af-d49e0b7d63ea" providerId="ADAL" clId="{AF23C64C-8DD5-4E7D-8655-DF25AB80AAAB}" dt="2021-06-03T14:33:19.107" v="564" actId="478"/>
          <ac:grpSpMkLst>
            <pc:docMk/>
            <pc:sldMk cId="3626630362" sldId="261"/>
            <ac:grpSpMk id="27" creationId="{00000000-0000-0000-0000-000000000000}"/>
          </ac:grpSpMkLst>
        </pc:grpChg>
      </pc:sldChg>
      <pc:sldChg chg="modSp del mod">
        <pc:chgData name="Mageshwari Singaravadivelou" userId="a64eb9bc-64b1-495d-97af-d49e0b7d63ea" providerId="ADAL" clId="{AF23C64C-8DD5-4E7D-8655-DF25AB80AAAB}" dt="2021-06-10T04:57:44.501" v="796" actId="2696"/>
        <pc:sldMkLst>
          <pc:docMk/>
          <pc:sldMk cId="2042889653" sldId="265"/>
        </pc:sldMkLst>
        <pc:spChg chg="mod">
          <ac:chgData name="Mageshwari Singaravadivelou" userId="a64eb9bc-64b1-495d-97af-d49e0b7d63ea" providerId="ADAL" clId="{AF23C64C-8DD5-4E7D-8655-DF25AB80AAAB}" dt="2021-06-03T14:31:05.113" v="477" actId="6549"/>
          <ac:spMkLst>
            <pc:docMk/>
            <pc:sldMk cId="2042889653" sldId="265"/>
            <ac:spMk id="5" creationId="{00000000-0000-0000-0000-000000000000}"/>
          </ac:spMkLst>
        </pc:spChg>
      </pc:sldChg>
      <pc:sldChg chg="modSp mod">
        <pc:chgData name="Mageshwari Singaravadivelou" userId="a64eb9bc-64b1-495d-97af-d49e0b7d63ea" providerId="ADAL" clId="{AF23C64C-8DD5-4E7D-8655-DF25AB80AAAB}" dt="2021-06-10T04:58:21.767" v="814" actId="20577"/>
        <pc:sldMkLst>
          <pc:docMk/>
          <pc:sldMk cId="3219125149" sldId="266"/>
        </pc:sldMkLst>
        <pc:spChg chg="mod">
          <ac:chgData name="Mageshwari Singaravadivelou" userId="a64eb9bc-64b1-495d-97af-d49e0b7d63ea" providerId="ADAL" clId="{AF23C64C-8DD5-4E7D-8655-DF25AB80AAAB}" dt="2021-06-10T04:58:21.767" v="814" actId="20577"/>
          <ac:spMkLst>
            <pc:docMk/>
            <pc:sldMk cId="3219125149" sldId="266"/>
            <ac:spMk id="5" creationId="{00000000-0000-0000-0000-000000000000}"/>
          </ac:spMkLst>
        </pc:spChg>
      </pc:sldChg>
      <pc:sldChg chg="addSp">
        <pc:chgData name="Mageshwari Singaravadivelou" userId="a64eb9bc-64b1-495d-97af-d49e0b7d63ea" providerId="ADAL" clId="{AF23C64C-8DD5-4E7D-8655-DF25AB80AAAB}" dt="2021-06-21T07:56:58.551" v="1371"/>
        <pc:sldMkLst>
          <pc:docMk/>
          <pc:sldMk cId="109276040" sldId="268"/>
        </pc:sldMkLst>
        <pc:picChg chg="add">
          <ac:chgData name="Mageshwari Singaravadivelou" userId="a64eb9bc-64b1-495d-97af-d49e0b7d63ea" providerId="ADAL" clId="{AF23C64C-8DD5-4E7D-8655-DF25AB80AAAB}" dt="2021-06-21T07:56:58.551" v="1371"/>
          <ac:picMkLst>
            <pc:docMk/>
            <pc:sldMk cId="109276040" sldId="268"/>
            <ac:picMk id="3074" creationId="{7531CCC2-CF15-4D86-B2E5-69C8C69A04A8}"/>
          </ac:picMkLst>
        </pc:picChg>
      </pc:sldChg>
      <pc:sldChg chg="addSp delSp modSp add del mod ord">
        <pc:chgData name="Mageshwari Singaravadivelou" userId="a64eb9bc-64b1-495d-97af-d49e0b7d63ea" providerId="ADAL" clId="{AF23C64C-8DD5-4E7D-8655-DF25AB80AAAB}" dt="2021-06-21T08:01:41.604" v="1453" actId="20577"/>
        <pc:sldMkLst>
          <pc:docMk/>
          <pc:sldMk cId="1472603673" sldId="268"/>
        </pc:sldMkLst>
        <pc:spChg chg="del mod">
          <ac:chgData name="Mageshwari Singaravadivelou" userId="a64eb9bc-64b1-495d-97af-d49e0b7d63ea" providerId="ADAL" clId="{AF23C64C-8DD5-4E7D-8655-DF25AB80AAAB}" dt="2021-06-21T07:56:22.856" v="1362" actId="478"/>
          <ac:spMkLst>
            <pc:docMk/>
            <pc:sldMk cId="1472603673" sldId="268"/>
            <ac:spMk id="3" creationId="{00000000-0000-0000-0000-000000000000}"/>
          </ac:spMkLst>
        </pc:spChg>
        <pc:spChg chg="del mod">
          <ac:chgData name="Mageshwari Singaravadivelou" userId="a64eb9bc-64b1-495d-97af-d49e0b7d63ea" providerId="ADAL" clId="{AF23C64C-8DD5-4E7D-8655-DF25AB80AAAB}" dt="2021-06-10T05:01:38.777" v="890" actId="478"/>
          <ac:spMkLst>
            <pc:docMk/>
            <pc:sldMk cId="1472603673" sldId="268"/>
            <ac:spMk id="4" creationId="{00000000-0000-0000-0000-000000000000}"/>
          </ac:spMkLst>
        </pc:spChg>
        <pc:spChg chg="add del mod">
          <ac:chgData name="Mageshwari Singaravadivelou" userId="a64eb9bc-64b1-495d-97af-d49e0b7d63ea" providerId="ADAL" clId="{AF23C64C-8DD5-4E7D-8655-DF25AB80AAAB}" dt="2021-06-21T07:56:26.431" v="1364" actId="478"/>
          <ac:spMkLst>
            <pc:docMk/>
            <pc:sldMk cId="1472603673" sldId="268"/>
            <ac:spMk id="4" creationId="{7F166480-40B1-4CCB-9918-5C1778CA6670}"/>
          </ac:spMkLst>
        </pc:spChg>
        <pc:spChg chg="mod">
          <ac:chgData name="Mageshwari Singaravadivelou" userId="a64eb9bc-64b1-495d-97af-d49e0b7d63ea" providerId="ADAL" clId="{AF23C64C-8DD5-4E7D-8655-DF25AB80AAAB}" dt="2021-06-21T07:52:17.931" v="1320" actId="1076"/>
          <ac:spMkLst>
            <pc:docMk/>
            <pc:sldMk cId="1472603673" sldId="268"/>
            <ac:spMk id="5" creationId="{00000000-0000-0000-0000-000000000000}"/>
          </ac:spMkLst>
        </pc:spChg>
        <pc:spChg chg="del mod">
          <ac:chgData name="Mageshwari Singaravadivelou" userId="a64eb9bc-64b1-495d-97af-d49e0b7d63ea" providerId="ADAL" clId="{AF23C64C-8DD5-4E7D-8655-DF25AB80AAAB}" dt="2021-06-10T05:01:44.684" v="892" actId="478"/>
          <ac:spMkLst>
            <pc:docMk/>
            <pc:sldMk cId="1472603673" sldId="268"/>
            <ac:spMk id="6" creationId="{00000000-0000-0000-0000-000000000000}"/>
          </ac:spMkLst>
        </pc:spChg>
        <pc:spChg chg="del mod">
          <ac:chgData name="Mageshwari Singaravadivelou" userId="a64eb9bc-64b1-495d-97af-d49e0b7d63ea" providerId="ADAL" clId="{AF23C64C-8DD5-4E7D-8655-DF25AB80AAAB}" dt="2021-06-21T07:56:49.916" v="1370" actId="478"/>
          <ac:spMkLst>
            <pc:docMk/>
            <pc:sldMk cId="1472603673" sldId="268"/>
            <ac:spMk id="7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5:01:33.711" v="888" actId="1076"/>
          <ac:spMkLst>
            <pc:docMk/>
            <pc:sldMk cId="1472603673" sldId="268"/>
            <ac:spMk id="20" creationId="{00000000-0000-0000-0000-000000000000}"/>
          </ac:spMkLst>
        </pc:spChg>
        <pc:spChg chg="mod">
          <ac:chgData name="Mageshwari Singaravadivelou" userId="a64eb9bc-64b1-495d-97af-d49e0b7d63ea" providerId="ADAL" clId="{AF23C64C-8DD5-4E7D-8655-DF25AB80AAAB}" dt="2021-06-10T05:01:33.711" v="888" actId="1076"/>
          <ac:spMkLst>
            <pc:docMk/>
            <pc:sldMk cId="1472603673" sldId="268"/>
            <ac:spMk id="21" creationId="{00000000-0000-0000-0000-000000000000}"/>
          </ac:spMkLst>
        </pc:spChg>
        <pc:spChg chg="add mod">
          <ac:chgData name="Mageshwari Singaravadivelou" userId="a64eb9bc-64b1-495d-97af-d49e0b7d63ea" providerId="ADAL" clId="{AF23C64C-8DD5-4E7D-8655-DF25AB80AAAB}" dt="2021-06-21T08:01:41.604" v="1453" actId="20577"/>
          <ac:spMkLst>
            <pc:docMk/>
            <pc:sldMk cId="1472603673" sldId="268"/>
            <ac:spMk id="22" creationId="{D177DF9E-B4B8-4D4B-9468-7096DEADAA57}"/>
          </ac:spMkLst>
        </pc:spChg>
        <pc:spChg chg="add del mod">
          <ac:chgData name="Mageshwari Singaravadivelou" userId="a64eb9bc-64b1-495d-97af-d49e0b7d63ea" providerId="ADAL" clId="{AF23C64C-8DD5-4E7D-8655-DF25AB80AAAB}" dt="2021-06-21T08:00:10.055" v="1407" actId="478"/>
          <ac:spMkLst>
            <pc:docMk/>
            <pc:sldMk cId="1472603673" sldId="268"/>
            <ac:spMk id="24" creationId="{13780D24-ED2F-4276-B9B7-5F3FFD614C08}"/>
          </ac:spMkLst>
        </pc:spChg>
        <pc:grpChg chg="del">
          <ac:chgData name="Mageshwari Singaravadivelou" userId="a64eb9bc-64b1-495d-97af-d49e0b7d63ea" providerId="ADAL" clId="{AF23C64C-8DD5-4E7D-8655-DF25AB80AAAB}" dt="2021-06-10T05:01:31.971" v="887" actId="478"/>
          <ac:grpSpMkLst>
            <pc:docMk/>
            <pc:sldMk cId="1472603673" sldId="268"/>
            <ac:grpSpMk id="8" creationId="{00000000-0000-0000-0000-000000000000}"/>
          </ac:grpSpMkLst>
        </pc:grpChg>
        <pc:grpChg chg="add">
          <ac:chgData name="Mageshwari Singaravadivelou" userId="a64eb9bc-64b1-495d-97af-d49e0b7d63ea" providerId="ADAL" clId="{AF23C64C-8DD5-4E7D-8655-DF25AB80AAAB}" dt="2021-06-21T08:00:59.918" v="1428" actId="164"/>
          <ac:grpSpMkLst>
            <pc:docMk/>
            <pc:sldMk cId="1472603673" sldId="268"/>
            <ac:grpSpMk id="8" creationId="{D3EE5FDC-6615-49C6-837F-F87FF8633CE9}"/>
          </ac:grpSpMkLst>
        </pc:grpChg>
        <pc:grpChg chg="del mod">
          <ac:chgData name="Mageshwari Singaravadivelou" userId="a64eb9bc-64b1-495d-97af-d49e0b7d63ea" providerId="ADAL" clId="{AF23C64C-8DD5-4E7D-8655-DF25AB80AAAB}" dt="2021-06-10T05:01:35.239" v="889" actId="478"/>
          <ac:grpSpMkLst>
            <pc:docMk/>
            <pc:sldMk cId="1472603673" sldId="268"/>
            <ac:grpSpMk id="19" creationId="{00000000-0000-0000-0000-000000000000}"/>
          </ac:grpSpMkLst>
        </pc:grpChg>
        <pc:picChg chg="add mod">
          <ac:chgData name="Mageshwari Singaravadivelou" userId="a64eb9bc-64b1-495d-97af-d49e0b7d63ea" providerId="ADAL" clId="{AF23C64C-8DD5-4E7D-8655-DF25AB80AAAB}" dt="2021-06-21T08:00:37.647" v="1415" actId="1035"/>
          <ac:picMkLst>
            <pc:docMk/>
            <pc:sldMk cId="1472603673" sldId="268"/>
            <ac:picMk id="3" creationId="{002F3BF8-8F31-4DE5-BEE4-96D5600C6DDA}"/>
          </ac:picMkLst>
        </pc:picChg>
        <pc:picChg chg="add mod">
          <ac:chgData name="Mageshwari Singaravadivelou" userId="a64eb9bc-64b1-495d-97af-d49e0b7d63ea" providerId="ADAL" clId="{AF23C64C-8DD5-4E7D-8655-DF25AB80AAAB}" dt="2021-06-21T08:00:42.114" v="1420" actId="1035"/>
          <ac:picMkLst>
            <pc:docMk/>
            <pc:sldMk cId="1472603673" sldId="268"/>
            <ac:picMk id="5" creationId="{98DA15F0-CB81-4E6E-990F-C149318BA13E}"/>
          </ac:picMkLst>
        </pc:picChg>
        <pc:picChg chg="add mod">
          <ac:chgData name="Mageshwari Singaravadivelou" userId="a64eb9bc-64b1-495d-97af-d49e0b7d63ea" providerId="ADAL" clId="{AF23C64C-8DD5-4E7D-8655-DF25AB80AAAB}" dt="2021-06-21T08:00:48.107" v="1427" actId="1035"/>
          <ac:picMkLst>
            <pc:docMk/>
            <pc:sldMk cId="1472603673" sldId="268"/>
            <ac:picMk id="7" creationId="{F9C28D10-A43D-44C5-A18C-C5A208ABC3C6}"/>
          </ac:picMkLst>
        </pc:picChg>
        <pc:picChg chg="mod modCrop">
          <ac:chgData name="Mageshwari Singaravadivelou" userId="a64eb9bc-64b1-495d-97af-d49e0b7d63ea" providerId="ADAL" clId="{AF23C64C-8DD5-4E7D-8655-DF25AB80AAAB}" dt="2021-06-21T07:56:39.132" v="1366" actId="1076"/>
          <ac:picMkLst>
            <pc:docMk/>
            <pc:sldMk cId="1472603673" sldId="268"/>
            <ac:picMk id="1026" creationId="{EDD6018D-BE9B-4E38-883E-52D98654490A}"/>
          </ac:picMkLst>
        </pc:picChg>
        <pc:picChg chg="del mod">
          <ac:chgData name="Mageshwari Singaravadivelou" userId="a64eb9bc-64b1-495d-97af-d49e0b7d63ea" providerId="ADAL" clId="{AF23C64C-8DD5-4E7D-8655-DF25AB80AAAB}" dt="2021-06-21T07:58:00.757" v="1384" actId="478"/>
          <ac:picMkLst>
            <pc:docMk/>
            <pc:sldMk cId="1472603673" sldId="268"/>
            <ac:picMk id="2050" creationId="{9759C194-B3EB-4873-AB6D-8F9FCC60B45C}"/>
          </ac:picMkLst>
        </pc:picChg>
        <pc:picChg chg="mod">
          <ac:chgData name="Mageshwari Singaravadivelou" userId="a64eb9bc-64b1-495d-97af-d49e0b7d63ea" providerId="ADAL" clId="{AF23C64C-8DD5-4E7D-8655-DF25AB80AAAB}" dt="2021-06-21T07:55:42.317" v="1355" actId="962"/>
          <ac:picMkLst>
            <pc:docMk/>
            <pc:sldMk cId="1472603673" sldId="268"/>
            <ac:picMk id="2051" creationId="{2B8DD262-76DA-45EA-8A9B-A6E634F77322}"/>
          </ac:picMkLst>
        </pc:picChg>
        <pc:picChg chg="mod">
          <ac:chgData name="Mageshwari Singaravadivelou" userId="a64eb9bc-64b1-495d-97af-d49e0b7d63ea" providerId="ADAL" clId="{AF23C64C-8DD5-4E7D-8655-DF25AB80AAAB}" dt="2021-06-21T07:55:42.317" v="1355" actId="962"/>
          <ac:picMkLst>
            <pc:docMk/>
            <pc:sldMk cId="1472603673" sldId="268"/>
            <ac:picMk id="2052" creationId="{8B76C599-5FD0-441B-AEDF-C4EE0F8F33A9}"/>
          </ac:picMkLst>
        </pc:picChg>
        <pc:picChg chg="del mod">
          <ac:chgData name="Mageshwari Singaravadivelou" userId="a64eb9bc-64b1-495d-97af-d49e0b7d63ea" providerId="ADAL" clId="{AF23C64C-8DD5-4E7D-8655-DF25AB80AAAB}" dt="2021-06-21T07:58:02.302" v="1385" actId="478"/>
          <ac:picMkLst>
            <pc:docMk/>
            <pc:sldMk cId="1472603673" sldId="268"/>
            <ac:picMk id="3074" creationId="{7531CCC2-CF15-4D86-B2E5-69C8C69A04A8}"/>
          </ac:picMkLst>
        </pc:picChg>
        <pc:picChg chg="mod">
          <ac:chgData name="Mageshwari Singaravadivelou" userId="a64eb9bc-64b1-495d-97af-d49e0b7d63ea" providerId="ADAL" clId="{AF23C64C-8DD5-4E7D-8655-DF25AB80AAAB}" dt="2021-06-21T07:58:18.279" v="1391" actId="1076"/>
          <ac:picMkLst>
            <pc:docMk/>
            <pc:sldMk cId="1472603673" sldId="268"/>
            <ac:picMk id="4098" creationId="{5FB7A89F-E245-453F-844C-F6AE7A7DA155}"/>
          </ac:picMkLst>
        </pc:picChg>
      </pc:sldChg>
      <pc:sldChg chg="addSp">
        <pc:chgData name="Mageshwari Singaravadivelou" userId="a64eb9bc-64b1-495d-97af-d49e0b7d63ea" providerId="ADAL" clId="{AF23C64C-8DD5-4E7D-8655-DF25AB80AAAB}" dt="2021-06-21T07:55:40.536" v="1348"/>
        <pc:sldMkLst>
          <pc:docMk/>
          <pc:sldMk cId="1736275194" sldId="268"/>
        </pc:sldMkLst>
        <pc:picChg chg="add">
          <ac:chgData name="Mageshwari Singaravadivelou" userId="a64eb9bc-64b1-495d-97af-d49e0b7d63ea" providerId="ADAL" clId="{AF23C64C-8DD5-4E7D-8655-DF25AB80AAAB}" dt="2021-06-21T07:55:40.536" v="1348"/>
          <ac:picMkLst>
            <pc:docMk/>
            <pc:sldMk cId="1736275194" sldId="268"/>
            <ac:picMk id="2050" creationId="{9759C194-B3EB-4873-AB6D-8F9FCC60B45C}"/>
          </ac:picMkLst>
        </pc:picChg>
        <pc:picChg chg="add">
          <ac:chgData name="Mageshwari Singaravadivelou" userId="a64eb9bc-64b1-495d-97af-d49e0b7d63ea" providerId="ADAL" clId="{AF23C64C-8DD5-4E7D-8655-DF25AB80AAAB}" dt="2021-06-21T07:55:40.536" v="1348"/>
          <ac:picMkLst>
            <pc:docMk/>
            <pc:sldMk cId="1736275194" sldId="268"/>
            <ac:picMk id="2051" creationId="{2B8DD262-76DA-45EA-8A9B-A6E634F77322}"/>
          </ac:picMkLst>
        </pc:picChg>
        <pc:picChg chg="add">
          <ac:chgData name="Mageshwari Singaravadivelou" userId="a64eb9bc-64b1-495d-97af-d49e0b7d63ea" providerId="ADAL" clId="{AF23C64C-8DD5-4E7D-8655-DF25AB80AAAB}" dt="2021-06-21T07:55:40.536" v="1348"/>
          <ac:picMkLst>
            <pc:docMk/>
            <pc:sldMk cId="1736275194" sldId="268"/>
            <ac:picMk id="2052" creationId="{8B76C599-5FD0-441B-AEDF-C4EE0F8F33A9}"/>
          </ac:picMkLst>
        </pc:picChg>
      </pc:sldChg>
      <pc:sldChg chg="addSp">
        <pc:chgData name="Mageshwari Singaravadivelou" userId="a64eb9bc-64b1-495d-97af-d49e0b7d63ea" providerId="ADAL" clId="{AF23C64C-8DD5-4E7D-8655-DF25AB80AAAB}" dt="2021-06-10T05:01:06.797" v="881"/>
        <pc:sldMkLst>
          <pc:docMk/>
          <pc:sldMk cId="2016069261" sldId="268"/>
        </pc:sldMkLst>
        <pc:spChg chg="add">
          <ac:chgData name="Mageshwari Singaravadivelou" userId="a64eb9bc-64b1-495d-97af-d49e0b7d63ea" providerId="ADAL" clId="{AF23C64C-8DD5-4E7D-8655-DF25AB80AAAB}" dt="2021-06-10T05:01:06.797" v="881"/>
          <ac:spMkLst>
            <pc:docMk/>
            <pc:sldMk cId="2016069261" sldId="268"/>
            <ac:spMk id="2" creationId="{1424FA5D-E704-4FBA-AC65-C058C42A8438}"/>
          </ac:spMkLst>
        </pc:spChg>
        <pc:picChg chg="add">
          <ac:chgData name="Mageshwari Singaravadivelou" userId="a64eb9bc-64b1-495d-97af-d49e0b7d63ea" providerId="ADAL" clId="{AF23C64C-8DD5-4E7D-8655-DF25AB80AAAB}" dt="2021-06-10T05:01:06.797" v="881"/>
          <ac:picMkLst>
            <pc:docMk/>
            <pc:sldMk cId="2016069261" sldId="268"/>
            <ac:picMk id="1026" creationId="{E2A059DD-73EE-4B6A-A403-1E87C9A00F81}"/>
          </ac:picMkLst>
        </pc:picChg>
        <pc:picChg chg="add">
          <ac:chgData name="Mageshwari Singaravadivelou" userId="a64eb9bc-64b1-495d-97af-d49e0b7d63ea" providerId="ADAL" clId="{AF23C64C-8DD5-4E7D-8655-DF25AB80AAAB}" dt="2021-06-10T05:01:06.797" v="881"/>
          <ac:picMkLst>
            <pc:docMk/>
            <pc:sldMk cId="2016069261" sldId="268"/>
            <ac:picMk id="1027" creationId="{8E18ADA6-70DE-4927-A6BE-340BF1D1722B}"/>
          </ac:picMkLst>
        </pc:picChg>
        <pc:picChg chg="add">
          <ac:chgData name="Mageshwari Singaravadivelou" userId="a64eb9bc-64b1-495d-97af-d49e0b7d63ea" providerId="ADAL" clId="{AF23C64C-8DD5-4E7D-8655-DF25AB80AAAB}" dt="2021-06-10T05:01:06.797" v="881"/>
          <ac:picMkLst>
            <pc:docMk/>
            <pc:sldMk cId="2016069261" sldId="268"/>
            <ac:picMk id="1028" creationId="{D38ADED9-8B00-434C-9C69-DA8601A5029C}"/>
          </ac:picMkLst>
        </pc:picChg>
      </pc:sldChg>
      <pc:sldChg chg="addSp delSp modSp">
        <pc:chgData name="Mageshwari Singaravadivelou" userId="a64eb9bc-64b1-495d-97af-d49e0b7d63ea" providerId="ADAL" clId="{AF23C64C-8DD5-4E7D-8655-DF25AB80AAAB}" dt="2021-06-21T07:54:43.681" v="1342"/>
        <pc:sldMkLst>
          <pc:docMk/>
          <pc:sldMk cId="2341177886" sldId="268"/>
        </pc:sldMkLst>
        <pc:spChg chg="del">
          <ac:chgData name="Mageshwari Singaravadivelou" userId="a64eb9bc-64b1-495d-97af-d49e0b7d63ea" providerId="ADAL" clId="{AF23C64C-8DD5-4E7D-8655-DF25AB80AAAB}" dt="2021-06-21T07:54:43.681" v="1342"/>
          <ac:spMkLst>
            <pc:docMk/>
            <pc:sldMk cId="2341177886" sldId="268"/>
            <ac:spMk id="5" creationId="{00000000-0000-0000-0000-000000000000}"/>
          </ac:spMkLst>
        </pc:spChg>
        <pc:picChg chg="add mod">
          <ac:chgData name="Mageshwari Singaravadivelou" userId="a64eb9bc-64b1-495d-97af-d49e0b7d63ea" providerId="ADAL" clId="{AF23C64C-8DD5-4E7D-8655-DF25AB80AAAB}" dt="2021-06-21T07:54:43.681" v="1342"/>
          <ac:picMkLst>
            <pc:docMk/>
            <pc:sldMk cId="2341177886" sldId="268"/>
            <ac:picMk id="1026" creationId="{EDD6018D-BE9B-4E38-883E-52D98654490A}"/>
          </ac:picMkLst>
        </pc:picChg>
      </pc:sldChg>
      <pc:sldChg chg="addSp">
        <pc:chgData name="Mageshwari Singaravadivelou" userId="a64eb9bc-64b1-495d-97af-d49e0b7d63ea" providerId="ADAL" clId="{AF23C64C-8DD5-4E7D-8655-DF25AB80AAAB}" dt="2021-06-21T07:58:09.853" v="1386"/>
        <pc:sldMkLst>
          <pc:docMk/>
          <pc:sldMk cId="3462166527" sldId="268"/>
        </pc:sldMkLst>
        <pc:picChg chg="add">
          <ac:chgData name="Mageshwari Singaravadivelou" userId="a64eb9bc-64b1-495d-97af-d49e0b7d63ea" providerId="ADAL" clId="{AF23C64C-8DD5-4E7D-8655-DF25AB80AAAB}" dt="2021-06-21T07:58:09.853" v="1386"/>
          <ac:picMkLst>
            <pc:docMk/>
            <pc:sldMk cId="3462166527" sldId="268"/>
            <ac:picMk id="4098" creationId="{5FB7A89F-E245-453F-844C-F6AE7A7DA155}"/>
          </ac:picMkLst>
        </pc:picChg>
      </pc:sldChg>
      <pc:sldChg chg="del">
        <pc:chgData name="Mageshwari Singaravadivelou" userId="a64eb9bc-64b1-495d-97af-d49e0b7d63ea" providerId="ADAL" clId="{AF23C64C-8DD5-4E7D-8655-DF25AB80AAAB}" dt="2021-06-03T14:31:30.272" v="480" actId="2696"/>
        <pc:sldMkLst>
          <pc:docMk/>
          <pc:sldMk cId="3536249203" sldId="270"/>
        </pc:sldMkLst>
      </pc:sldChg>
      <pc:sldChg chg="modSp mod">
        <pc:chgData name="Mageshwari Singaravadivelou" userId="a64eb9bc-64b1-495d-97af-d49e0b7d63ea" providerId="ADAL" clId="{AF23C64C-8DD5-4E7D-8655-DF25AB80AAAB}" dt="2021-06-21T07:44:26.668" v="955" actId="20577"/>
        <pc:sldMkLst>
          <pc:docMk/>
          <pc:sldMk cId="1380674323" sldId="275"/>
        </pc:sldMkLst>
        <pc:spChg chg="mod">
          <ac:chgData name="Mageshwari Singaravadivelou" userId="a64eb9bc-64b1-495d-97af-d49e0b7d63ea" providerId="ADAL" clId="{AF23C64C-8DD5-4E7D-8655-DF25AB80AAAB}" dt="2021-06-21T07:44:26.668" v="955" actId="20577"/>
          <ac:spMkLst>
            <pc:docMk/>
            <pc:sldMk cId="1380674323" sldId="275"/>
            <ac:spMk id="6" creationId="{00000000-0000-0000-0000-000000000000}"/>
          </ac:spMkLst>
        </pc:spChg>
      </pc:sldChg>
      <pc:sldChg chg="modSp">
        <pc:chgData name="Mageshwari Singaravadivelou" userId="a64eb9bc-64b1-495d-97af-d49e0b7d63ea" providerId="ADAL" clId="{AF23C64C-8DD5-4E7D-8655-DF25AB80AAAB}" dt="2021-06-03T14:30:27.176" v="457" actId="33524"/>
        <pc:sldMkLst>
          <pc:docMk/>
          <pc:sldMk cId="441421817" sldId="280"/>
        </pc:sldMkLst>
        <pc:graphicFrameChg chg="mod">
          <ac:chgData name="Mageshwari Singaravadivelou" userId="a64eb9bc-64b1-495d-97af-d49e0b7d63ea" providerId="ADAL" clId="{AF23C64C-8DD5-4E7D-8655-DF25AB80AAAB}" dt="2021-06-03T14:30:27.176" v="457" actId="33524"/>
          <ac:graphicFrameMkLst>
            <pc:docMk/>
            <pc:sldMk cId="441421817" sldId="280"/>
            <ac:graphicFrameMk id="15" creationId="{B5D5564A-0C86-4C0D-8913-1C2ECCFAA690}"/>
          </ac:graphicFrameMkLst>
        </pc:graphicFrameChg>
      </pc:sldChg>
      <pc:sldChg chg="del">
        <pc:chgData name="Mageshwari Singaravadivelou" userId="a64eb9bc-64b1-495d-97af-d49e0b7d63ea" providerId="ADAL" clId="{AF23C64C-8DD5-4E7D-8655-DF25AB80AAAB}" dt="2021-06-03T14:32:06.429" v="510" actId="2696"/>
        <pc:sldMkLst>
          <pc:docMk/>
          <pc:sldMk cId="2540346908" sldId="282"/>
        </pc:sldMkLst>
      </pc:sldChg>
      <pc:sldChg chg="del">
        <pc:chgData name="Mageshwari Singaravadivelou" userId="a64eb9bc-64b1-495d-97af-d49e0b7d63ea" providerId="ADAL" clId="{AF23C64C-8DD5-4E7D-8655-DF25AB80AAAB}" dt="2021-06-10T04:57:05.475" v="776" actId="2696"/>
        <pc:sldMkLst>
          <pc:docMk/>
          <pc:sldMk cId="222688351" sldId="285"/>
        </pc:sldMkLst>
      </pc:sldChg>
      <pc:sldChg chg="del">
        <pc:chgData name="Mageshwari Singaravadivelou" userId="a64eb9bc-64b1-495d-97af-d49e0b7d63ea" providerId="ADAL" clId="{AF23C64C-8DD5-4E7D-8655-DF25AB80AAAB}" dt="2021-06-03T14:30:52.618" v="458" actId="2696"/>
        <pc:sldMkLst>
          <pc:docMk/>
          <pc:sldMk cId="2297582538" sldId="286"/>
        </pc:sldMkLst>
      </pc:sldChg>
      <pc:sldChg chg="del">
        <pc:chgData name="Mageshwari Singaravadivelou" userId="a64eb9bc-64b1-495d-97af-d49e0b7d63ea" providerId="ADAL" clId="{AF23C64C-8DD5-4E7D-8655-DF25AB80AAAB}" dt="2021-06-03T14:31:30.272" v="480" actId="2696"/>
        <pc:sldMkLst>
          <pc:docMk/>
          <pc:sldMk cId="1448949029" sldId="287"/>
        </pc:sldMkLst>
      </pc:sldChg>
      <pc:sldChg chg="delSp modSp mod">
        <pc:chgData name="Mageshwari Singaravadivelou" userId="a64eb9bc-64b1-495d-97af-d49e0b7d63ea" providerId="ADAL" clId="{AF23C64C-8DD5-4E7D-8655-DF25AB80AAAB}" dt="2021-06-21T07:43:59.770" v="931" actId="20577"/>
        <pc:sldMkLst>
          <pc:docMk/>
          <pc:sldMk cId="1394840879" sldId="288"/>
        </pc:sldMkLst>
        <pc:spChg chg="del mod">
          <ac:chgData name="Mageshwari Singaravadivelou" userId="a64eb9bc-64b1-495d-97af-d49e0b7d63ea" providerId="ADAL" clId="{AF23C64C-8DD5-4E7D-8655-DF25AB80AAAB}" dt="2021-06-03T14:23:14.401" v="220" actId="478"/>
          <ac:spMkLst>
            <pc:docMk/>
            <pc:sldMk cId="1394840879" sldId="288"/>
            <ac:spMk id="80" creationId="{86E894F7-B14B-4BB1-B47E-F718A9983125}"/>
          </ac:spMkLst>
        </pc:spChg>
        <pc:spChg chg="del">
          <ac:chgData name="Mageshwari Singaravadivelou" userId="a64eb9bc-64b1-495d-97af-d49e0b7d63ea" providerId="ADAL" clId="{AF23C64C-8DD5-4E7D-8655-DF25AB80AAAB}" dt="2021-06-03T14:23:04.831" v="216" actId="478"/>
          <ac:spMkLst>
            <pc:docMk/>
            <pc:sldMk cId="1394840879" sldId="288"/>
            <ac:spMk id="83" creationId="{DE9D1D0F-557F-4DD7-A823-DD6379524110}"/>
          </ac:spMkLst>
        </pc:spChg>
        <pc:spChg chg="del mod">
          <ac:chgData name="Mageshwari Singaravadivelou" userId="a64eb9bc-64b1-495d-97af-d49e0b7d63ea" providerId="ADAL" clId="{AF23C64C-8DD5-4E7D-8655-DF25AB80AAAB}" dt="2021-06-03T14:23:09.459" v="218" actId="478"/>
          <ac:spMkLst>
            <pc:docMk/>
            <pc:sldMk cId="1394840879" sldId="288"/>
            <ac:spMk id="84" creationId="{E8C0EA3F-6180-4239-B1D6-7C42680ED937}"/>
          </ac:spMkLst>
        </pc:spChg>
        <pc:grpChg chg="del mod">
          <ac:chgData name="Mageshwari Singaravadivelou" userId="a64eb9bc-64b1-495d-97af-d49e0b7d63ea" providerId="ADAL" clId="{AF23C64C-8DD5-4E7D-8655-DF25AB80AAAB}" dt="2021-06-03T14:25:34.300" v="417" actId="478"/>
          <ac:grpSpMkLst>
            <pc:docMk/>
            <pc:sldMk cId="1394840879" sldId="288"/>
            <ac:grpSpMk id="95" creationId="{00000000-0000-0000-0000-000000000000}"/>
          </ac:grpSpMkLst>
        </pc:grpChg>
        <pc:graphicFrameChg chg="mod modGraphic">
          <ac:chgData name="Mageshwari Singaravadivelou" userId="a64eb9bc-64b1-495d-97af-d49e0b7d63ea" providerId="ADAL" clId="{AF23C64C-8DD5-4E7D-8655-DF25AB80AAAB}" dt="2021-06-21T07:43:59.770" v="931" actId="20577"/>
          <ac:graphicFrameMkLst>
            <pc:docMk/>
            <pc:sldMk cId="1394840879" sldId="288"/>
            <ac:graphicFrameMk id="2" creationId="{00000000-0000-0000-0000-000000000000}"/>
          </ac:graphicFrameMkLst>
        </pc:graphicFrameChg>
      </pc:sldChg>
      <pc:sldChg chg="del">
        <pc:chgData name="Mageshwari Singaravadivelou" userId="a64eb9bc-64b1-495d-97af-d49e0b7d63ea" providerId="ADAL" clId="{AF23C64C-8DD5-4E7D-8655-DF25AB80AAAB}" dt="2021-06-03T14:31:30.272" v="480" actId="2696"/>
        <pc:sldMkLst>
          <pc:docMk/>
          <pc:sldMk cId="623952945" sldId="289"/>
        </pc:sldMkLst>
      </pc:sldChg>
      <pc:sldChg chg="del">
        <pc:chgData name="Mageshwari Singaravadivelou" userId="a64eb9bc-64b1-495d-97af-d49e0b7d63ea" providerId="ADAL" clId="{AF23C64C-8DD5-4E7D-8655-DF25AB80AAAB}" dt="2021-06-10T04:57:50.972" v="797" actId="2696"/>
        <pc:sldMkLst>
          <pc:docMk/>
          <pc:sldMk cId="3274253949" sldId="290"/>
        </pc:sldMkLst>
      </pc:sldChg>
      <pc:sldChg chg="del">
        <pc:chgData name="Mageshwari Singaravadivelou" userId="a64eb9bc-64b1-495d-97af-d49e0b7d63ea" providerId="ADAL" clId="{AF23C64C-8DD5-4E7D-8655-DF25AB80AAAB}" dt="2021-06-10T04:58:13.458" v="798" actId="2696"/>
        <pc:sldMkLst>
          <pc:docMk/>
          <pc:sldMk cId="2192049545" sldId="295"/>
        </pc:sldMkLst>
      </pc:sldChg>
      <pc:sldChg chg="addSp delSp modSp">
        <pc:chgData name="Mageshwari Singaravadivelou" userId="a64eb9bc-64b1-495d-97af-d49e0b7d63ea" providerId="ADAL" clId="{AF23C64C-8DD5-4E7D-8655-DF25AB80AAAB}" dt="2021-06-10T05:02:13.725" v="894"/>
        <pc:sldMkLst>
          <pc:docMk/>
          <pc:sldMk cId="377568816" sldId="297"/>
        </pc:sldMkLst>
        <pc:spChg chg="del">
          <ac:chgData name="Mageshwari Singaravadivelou" userId="a64eb9bc-64b1-495d-97af-d49e0b7d63ea" providerId="ADAL" clId="{AF23C64C-8DD5-4E7D-8655-DF25AB80AAAB}" dt="2021-06-10T05:02:13.725" v="894"/>
          <ac:spMkLst>
            <pc:docMk/>
            <pc:sldMk cId="377568816" sldId="297"/>
            <ac:spMk id="2" creationId="{2FF46374-83A3-48BE-9F9A-4EE13312C741}"/>
          </ac:spMkLst>
        </pc:spChg>
        <pc:picChg chg="add mod">
          <ac:chgData name="Mageshwari Singaravadivelou" userId="a64eb9bc-64b1-495d-97af-d49e0b7d63ea" providerId="ADAL" clId="{AF23C64C-8DD5-4E7D-8655-DF25AB80AAAB}" dt="2021-06-10T05:02:13.725" v="894"/>
          <ac:picMkLst>
            <pc:docMk/>
            <pc:sldMk cId="377568816" sldId="297"/>
            <ac:picMk id="2050" creationId="{C5509BC1-1169-4458-B7AB-1552A8358C24}"/>
          </ac:picMkLst>
        </pc:picChg>
      </pc:sldChg>
      <pc:sldChg chg="addSp delSp modSp new add del mod">
        <pc:chgData name="Mageshwari Singaravadivelou" userId="a64eb9bc-64b1-495d-97af-d49e0b7d63ea" providerId="ADAL" clId="{AF23C64C-8DD5-4E7D-8655-DF25AB80AAAB}" dt="2021-06-21T07:51:43.154" v="1317" actId="478"/>
        <pc:sldMkLst>
          <pc:docMk/>
          <pc:sldMk cId="1429110825" sldId="297"/>
        </pc:sldMkLst>
        <pc:spChg chg="add mod">
          <ac:chgData name="Mageshwari Singaravadivelou" userId="a64eb9bc-64b1-495d-97af-d49e0b7d63ea" providerId="ADAL" clId="{AF23C64C-8DD5-4E7D-8655-DF25AB80AAAB}" dt="2021-06-21T07:50:14.998" v="1276" actId="20577"/>
          <ac:spMkLst>
            <pc:docMk/>
            <pc:sldMk cId="1429110825" sldId="297"/>
            <ac:spMk id="2" creationId="{09963F1E-B347-4A76-80B7-E5B96D4BD93F}"/>
          </ac:spMkLst>
        </pc:spChg>
        <pc:spChg chg="del mod">
          <ac:chgData name="Mageshwari Singaravadivelou" userId="a64eb9bc-64b1-495d-97af-d49e0b7d63ea" providerId="ADAL" clId="{AF23C64C-8DD5-4E7D-8655-DF25AB80AAAB}" dt="2021-06-10T05:03:09.471" v="912" actId="478"/>
          <ac:spMkLst>
            <pc:docMk/>
            <pc:sldMk cId="1429110825" sldId="297"/>
            <ac:spMk id="2" creationId="{2FF46374-83A3-48BE-9F9A-4EE13312C741}"/>
          </ac:spMkLst>
        </pc:spChg>
        <pc:spChg chg="mod">
          <ac:chgData name="Mageshwari Singaravadivelou" userId="a64eb9bc-64b1-495d-97af-d49e0b7d63ea" providerId="ADAL" clId="{AF23C64C-8DD5-4E7D-8655-DF25AB80AAAB}" dt="2021-06-21T07:50:22.165" v="1277" actId="122"/>
          <ac:spMkLst>
            <pc:docMk/>
            <pc:sldMk cId="1429110825" sldId="297"/>
            <ac:spMk id="3" creationId="{75CF5C05-F3E2-4797-B301-C5354B859DA3}"/>
          </ac:spMkLst>
        </pc:spChg>
        <pc:spChg chg="add mod">
          <ac:chgData name="Mageshwari Singaravadivelou" userId="a64eb9bc-64b1-495d-97af-d49e0b7d63ea" providerId="ADAL" clId="{AF23C64C-8DD5-4E7D-8655-DF25AB80AAAB}" dt="2021-06-21T07:47:29.443" v="1018" actId="20577"/>
          <ac:spMkLst>
            <pc:docMk/>
            <pc:sldMk cId="1429110825" sldId="297"/>
            <ac:spMk id="4" creationId="{4F104F89-6DFB-4D59-9822-0B7218A1E0DA}"/>
          </ac:spMkLst>
        </pc:spChg>
        <pc:spChg chg="add mod">
          <ac:chgData name="Mageshwari Singaravadivelou" userId="a64eb9bc-64b1-495d-97af-d49e0b7d63ea" providerId="ADAL" clId="{AF23C64C-8DD5-4E7D-8655-DF25AB80AAAB}" dt="2021-06-21T07:47:49.770" v="1062" actId="20577"/>
          <ac:spMkLst>
            <pc:docMk/>
            <pc:sldMk cId="1429110825" sldId="297"/>
            <ac:spMk id="6" creationId="{B2C29678-B796-4767-8536-EF8FF0269C3E}"/>
          </ac:spMkLst>
        </pc:spChg>
        <pc:spChg chg="add mod">
          <ac:chgData name="Mageshwari Singaravadivelou" userId="a64eb9bc-64b1-495d-97af-d49e0b7d63ea" providerId="ADAL" clId="{AF23C64C-8DD5-4E7D-8655-DF25AB80AAAB}" dt="2021-06-21T07:48:03.818" v="1098" actId="20577"/>
          <ac:spMkLst>
            <pc:docMk/>
            <pc:sldMk cId="1429110825" sldId="297"/>
            <ac:spMk id="8" creationId="{66FA1DFC-BFEB-4233-A6FB-B2B03104AFE0}"/>
          </ac:spMkLst>
        </pc:spChg>
        <pc:spChg chg="add mod">
          <ac:chgData name="Mageshwari Singaravadivelou" userId="a64eb9bc-64b1-495d-97af-d49e0b7d63ea" providerId="ADAL" clId="{AF23C64C-8DD5-4E7D-8655-DF25AB80AAAB}" dt="2021-06-21T07:48:20.539" v="1126" actId="20577"/>
          <ac:spMkLst>
            <pc:docMk/>
            <pc:sldMk cId="1429110825" sldId="297"/>
            <ac:spMk id="10" creationId="{5D55CF71-3E6F-408A-8CB6-6AACF9755361}"/>
          </ac:spMkLst>
        </pc:spChg>
        <pc:spChg chg="add mod">
          <ac:chgData name="Mageshwari Singaravadivelou" userId="a64eb9bc-64b1-495d-97af-d49e0b7d63ea" providerId="ADAL" clId="{AF23C64C-8DD5-4E7D-8655-DF25AB80AAAB}" dt="2021-06-21T07:49:57.152" v="1238" actId="20577"/>
          <ac:spMkLst>
            <pc:docMk/>
            <pc:sldMk cId="1429110825" sldId="297"/>
            <ac:spMk id="12" creationId="{F081E3A1-22CE-4A46-A573-6271C8B18C46}"/>
          </ac:spMkLst>
        </pc:spChg>
        <pc:spChg chg="add mod">
          <ac:chgData name="Mageshwari Singaravadivelou" userId="a64eb9bc-64b1-495d-97af-d49e0b7d63ea" providerId="ADAL" clId="{AF23C64C-8DD5-4E7D-8655-DF25AB80AAAB}" dt="2021-06-21T07:46:44.999" v="980" actId="20577"/>
          <ac:spMkLst>
            <pc:docMk/>
            <pc:sldMk cId="1429110825" sldId="297"/>
            <ac:spMk id="14" creationId="{1FA982BD-BAA3-4CC7-AD41-FFD510E927F9}"/>
          </ac:spMkLst>
        </pc:spChg>
        <pc:spChg chg="add mod">
          <ac:chgData name="Mageshwari Singaravadivelou" userId="a64eb9bc-64b1-495d-97af-d49e0b7d63ea" providerId="ADAL" clId="{AF23C64C-8DD5-4E7D-8655-DF25AB80AAAB}" dt="2021-06-21T07:46:51.473" v="981" actId="20577"/>
          <ac:spMkLst>
            <pc:docMk/>
            <pc:sldMk cId="1429110825" sldId="297"/>
            <ac:spMk id="15" creationId="{81E4DEA6-903F-4C9E-A5B4-E933C307A8BC}"/>
          </ac:spMkLst>
        </pc:spChg>
        <pc:spChg chg="add mod">
          <ac:chgData name="Mageshwari Singaravadivelou" userId="a64eb9bc-64b1-495d-97af-d49e0b7d63ea" providerId="ADAL" clId="{AF23C64C-8DD5-4E7D-8655-DF25AB80AAAB}" dt="2021-06-21T07:46:55.737" v="982" actId="20577"/>
          <ac:spMkLst>
            <pc:docMk/>
            <pc:sldMk cId="1429110825" sldId="297"/>
            <ac:spMk id="17" creationId="{585C0559-0343-4C48-82A2-51ACDB8DD7B1}"/>
          </ac:spMkLst>
        </pc:spChg>
        <pc:spChg chg="add mod">
          <ac:chgData name="Mageshwari Singaravadivelou" userId="a64eb9bc-64b1-495d-97af-d49e0b7d63ea" providerId="ADAL" clId="{AF23C64C-8DD5-4E7D-8655-DF25AB80AAAB}" dt="2021-06-21T07:47:03.331" v="985" actId="20577"/>
          <ac:spMkLst>
            <pc:docMk/>
            <pc:sldMk cId="1429110825" sldId="297"/>
            <ac:spMk id="19" creationId="{F77E9EA5-69EA-4C1E-B577-12C695C0877A}"/>
          </ac:spMkLst>
        </pc:spChg>
        <pc:spChg chg="add mod">
          <ac:chgData name="Mageshwari Singaravadivelou" userId="a64eb9bc-64b1-495d-97af-d49e0b7d63ea" providerId="ADAL" clId="{AF23C64C-8DD5-4E7D-8655-DF25AB80AAAB}" dt="2021-06-21T07:49:25.349" v="1213" actId="1076"/>
          <ac:spMkLst>
            <pc:docMk/>
            <pc:sldMk cId="1429110825" sldId="297"/>
            <ac:spMk id="21" creationId="{543683B8-0F32-4CCE-80E8-4D23AB0B5181}"/>
          </ac:spMkLst>
        </pc:spChg>
        <pc:spChg chg="add mod">
          <ac:chgData name="Mageshwari Singaravadivelou" userId="a64eb9bc-64b1-495d-97af-d49e0b7d63ea" providerId="ADAL" clId="{AF23C64C-8DD5-4E7D-8655-DF25AB80AAAB}" dt="2021-06-21T07:49:46.373" v="1215" actId="1076"/>
          <ac:spMkLst>
            <pc:docMk/>
            <pc:sldMk cId="1429110825" sldId="297"/>
            <ac:spMk id="23" creationId="{251692D6-16B1-41F1-8F48-2829C2987363}"/>
          </ac:spMkLst>
        </pc:spChg>
        <pc:spChg chg="add del mod">
          <ac:chgData name="Mageshwari Singaravadivelou" userId="a64eb9bc-64b1-495d-97af-d49e0b7d63ea" providerId="ADAL" clId="{AF23C64C-8DD5-4E7D-8655-DF25AB80AAAB}" dt="2021-06-21T07:51:32.926" v="1316" actId="478"/>
          <ac:spMkLst>
            <pc:docMk/>
            <pc:sldMk cId="1429110825" sldId="297"/>
            <ac:spMk id="25" creationId="{0616DDAE-A69E-4E0D-8617-2768F28438FA}"/>
          </ac:spMkLst>
        </pc:spChg>
        <pc:spChg chg="add del mod">
          <ac:chgData name="Mageshwari Singaravadivelou" userId="a64eb9bc-64b1-495d-97af-d49e0b7d63ea" providerId="ADAL" clId="{AF23C64C-8DD5-4E7D-8655-DF25AB80AAAB}" dt="2021-06-21T07:51:43.154" v="1317" actId="478"/>
          <ac:spMkLst>
            <pc:docMk/>
            <pc:sldMk cId="1429110825" sldId="297"/>
            <ac:spMk id="26" creationId="{275CC59C-49F6-4FD1-B1A3-BB6390699F43}"/>
          </ac:spMkLst>
        </pc:spChg>
        <pc:picChg chg="mod">
          <ac:chgData name="Mageshwari Singaravadivelou" userId="a64eb9bc-64b1-495d-97af-d49e0b7d63ea" providerId="ADAL" clId="{AF23C64C-8DD5-4E7D-8655-DF25AB80AAAB}" dt="2021-06-10T05:02:51.004" v="910" actId="1076"/>
          <ac:picMkLst>
            <pc:docMk/>
            <pc:sldMk cId="1429110825" sldId="297"/>
            <ac:picMk id="3074" creationId="{5DA088F4-B8EC-4A8E-B7EC-A6BAC0D2C733}"/>
          </ac:picMkLst>
        </pc:picChg>
      </pc:sldChg>
      <pc:sldChg chg="addSp delSp modSp">
        <pc:chgData name="Mageshwari Singaravadivelou" userId="a64eb9bc-64b1-495d-97af-d49e0b7d63ea" providerId="ADAL" clId="{AF23C64C-8DD5-4E7D-8655-DF25AB80AAAB}" dt="2021-06-10T05:02:20.867" v="897"/>
        <pc:sldMkLst>
          <pc:docMk/>
          <pc:sldMk cId="4137715581" sldId="297"/>
        </pc:sldMkLst>
        <pc:spChg chg="del">
          <ac:chgData name="Mageshwari Singaravadivelou" userId="a64eb9bc-64b1-495d-97af-d49e0b7d63ea" providerId="ADAL" clId="{AF23C64C-8DD5-4E7D-8655-DF25AB80AAAB}" dt="2021-06-10T05:02:20.867" v="897"/>
          <ac:spMkLst>
            <pc:docMk/>
            <pc:sldMk cId="4137715581" sldId="297"/>
            <ac:spMk id="4" creationId="{11FCA58E-9707-42E1-B9E9-66B4D1B45AB2}"/>
          </ac:spMkLst>
        </pc:spChg>
        <pc:picChg chg="add mod">
          <ac:chgData name="Mageshwari Singaravadivelou" userId="a64eb9bc-64b1-495d-97af-d49e0b7d63ea" providerId="ADAL" clId="{AF23C64C-8DD5-4E7D-8655-DF25AB80AAAB}" dt="2021-06-10T05:02:20.867" v="897"/>
          <ac:picMkLst>
            <pc:docMk/>
            <pc:sldMk cId="4137715581" sldId="297"/>
            <ac:picMk id="3074" creationId="{5DA088F4-B8EC-4A8E-B7EC-A6BAC0D2C73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First feature</a:t>
          </a:r>
        </a:p>
      </dgm:t>
    </dgm:pt>
    <dgm:pt modelId="{CA8FC44E-2FD4-4562-A558-A0BA15E02677}" type="parTrans" cxnId="{47AF1776-8C01-4A97-898E-74CBDC175268}">
      <dgm:prSet/>
      <dgm:spPr/>
      <dgm:t>
        <a:bodyPr/>
        <a:lstStyle/>
        <a:p>
          <a:endParaRPr lang="en-US"/>
        </a:p>
      </dgm:t>
    </dgm:pt>
    <dgm:pt modelId="{EA5182FC-59DD-4562-8F1A-90A1CB9418ED}" type="sibTrans" cxnId="{47AF1776-8C01-4A97-898E-74CBDC175268}">
      <dgm:prSet/>
      <dgm:spPr/>
      <dgm:t>
        <a:bodyPr/>
        <a:lstStyle/>
        <a:p>
          <a:endParaRPr lang="en-US"/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i="0" u="none" dirty="0"/>
            <a:t>Real-Time Analysis</a:t>
          </a:r>
          <a:r>
            <a:rPr lang="en-US" b="0" i="0" u="none" dirty="0"/>
            <a:t> helps the users to see current sentiments</a:t>
          </a:r>
          <a:endParaRPr lang="en-US" dirty="0"/>
        </a:p>
      </dgm:t>
    </dgm:pt>
    <dgm:pt modelId="{8623F71C-0BFC-4ACC-AB4E-990BE1864E4C}" type="parTrans" cxnId="{12443457-0F78-402C-9DBB-1014085FAA6D}">
      <dgm:prSet/>
      <dgm:spPr/>
      <dgm:t>
        <a:bodyPr/>
        <a:lstStyle/>
        <a:p>
          <a:endParaRPr lang="en-US"/>
        </a:p>
      </dgm:t>
    </dgm:pt>
    <dgm:pt modelId="{4A8341CC-F999-4B28-8D1C-55B370158749}" type="sibTrans" cxnId="{12443457-0F78-402C-9DBB-1014085FAA6D}">
      <dgm:prSet/>
      <dgm:spPr/>
      <dgm:t>
        <a:bodyPr/>
        <a:lstStyle/>
        <a:p>
          <a:endParaRPr lang="en-US"/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Second feature</a:t>
          </a:r>
        </a:p>
      </dgm:t>
    </dgm:pt>
    <dgm:pt modelId="{B7D01297-ABE7-4E0E-8221-9D5E80020B20}" type="parTrans" cxnId="{61F335A9-C303-4AAE-9C3E-6A9D91303852}">
      <dgm:prSet/>
      <dgm:spPr/>
      <dgm:t>
        <a:bodyPr/>
        <a:lstStyle/>
        <a:p>
          <a:endParaRPr lang="en-US"/>
        </a:p>
      </dgm:t>
    </dgm:pt>
    <dgm:pt modelId="{4B742242-C444-45FE-A829-3316DDC4AD15}" type="sibTrans" cxnId="{61F335A9-C303-4AAE-9C3E-6A9D91303852}">
      <dgm:prSet/>
      <dgm:spPr/>
      <dgm:t>
        <a:bodyPr/>
        <a:lstStyle/>
        <a:p>
          <a:endParaRPr lang="en-US"/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i="0" u="none" dirty="0"/>
            <a:t>Trends </a:t>
          </a:r>
          <a:r>
            <a:rPr lang="en-US" b="0" i="0" u="none" dirty="0"/>
            <a:t>across any given topic across the market can be identified &amp; analyzed</a:t>
          </a:r>
          <a:endParaRPr lang="en-US" dirty="0"/>
        </a:p>
      </dgm:t>
    </dgm:pt>
    <dgm:pt modelId="{57B5EEEF-B9CF-4B12-A6F2-2653CE0F1AAB}" type="parTrans" cxnId="{B27F0AE5-D875-43F4-96FC-12B0B6B2DA22}">
      <dgm:prSet/>
      <dgm:spPr/>
      <dgm:t>
        <a:bodyPr/>
        <a:lstStyle/>
        <a:p>
          <a:endParaRPr lang="en-US"/>
        </a:p>
      </dgm:t>
    </dgm:pt>
    <dgm:pt modelId="{167C8509-3D1F-4C9D-9F18-AC084954BA2F}" type="sibTrans" cxnId="{B27F0AE5-D875-43F4-96FC-12B0B6B2DA22}">
      <dgm:prSet/>
      <dgm:spPr/>
      <dgm:t>
        <a:bodyPr/>
        <a:lstStyle/>
        <a:p>
          <a:endParaRPr lang="en-US"/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/>
            <a:t>Third feature</a:t>
          </a:r>
        </a:p>
      </dgm:t>
    </dgm:pt>
    <dgm:pt modelId="{503824B4-8C17-4D13-A4C5-C8A24A5AC199}" type="parTrans" cxnId="{7F4E1ECF-CF30-4566-9320-47B921495474}">
      <dgm:prSet/>
      <dgm:spPr/>
      <dgm:t>
        <a:bodyPr/>
        <a:lstStyle/>
        <a:p>
          <a:endParaRPr lang="en-US"/>
        </a:p>
      </dgm:t>
    </dgm:pt>
    <dgm:pt modelId="{C72BC438-006C-44E7-B611-8802C0408E43}" type="sibTrans" cxnId="{7F4E1ECF-CF30-4566-9320-47B921495474}">
      <dgm:prSet/>
      <dgm:spPr/>
      <dgm:t>
        <a:bodyPr/>
        <a:lstStyle/>
        <a:p>
          <a:endParaRPr lang="en-US"/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Comes with intuitive features like </a:t>
          </a:r>
          <a:r>
            <a:rPr lang="en-US" b="1" i="0" u="none" dirty="0"/>
            <a:t>Word cloud</a:t>
          </a:r>
          <a:r>
            <a:rPr lang="en-US" b="0" i="0" u="none" dirty="0"/>
            <a:t>, trending </a:t>
          </a:r>
          <a:r>
            <a:rPr lang="en-US" b="1" i="0" u="none" dirty="0"/>
            <a:t>Hashtags </a:t>
          </a:r>
          <a:r>
            <a:rPr lang="en-US" b="0" i="0" u="none" dirty="0"/>
            <a:t>and </a:t>
          </a:r>
          <a:r>
            <a:rPr lang="en-US" b="1" i="0" u="none" dirty="0"/>
            <a:t>Verified user's</a:t>
          </a:r>
          <a:r>
            <a:rPr lang="en-US" b="0" i="0" u="none" dirty="0"/>
            <a:t> summary</a:t>
          </a:r>
          <a:endParaRPr lang="en-US" dirty="0"/>
        </a:p>
      </dgm:t>
    </dgm:pt>
    <dgm:pt modelId="{72D2B397-D1BA-48AD-A3C5-116A8455487E}" type="parTrans" cxnId="{2BCEFC94-BCF3-48AE-B7F3-73DB57E4A22D}">
      <dgm:prSet/>
      <dgm:spPr/>
      <dgm:t>
        <a:bodyPr/>
        <a:lstStyle/>
        <a:p>
          <a:endParaRPr lang="en-US"/>
        </a:p>
      </dgm:t>
    </dgm:pt>
    <dgm:pt modelId="{07416259-E870-4C04-884F-481BE2963EAE}" type="sibTrans" cxnId="{2BCEFC94-BCF3-48AE-B7F3-73DB57E4A22D}">
      <dgm:prSet/>
      <dgm:spPr/>
      <dgm:t>
        <a:bodyPr/>
        <a:lstStyle/>
        <a:p>
          <a:endParaRPr lang="en-US"/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/>
      <dgm:spPr/>
    </dgm:pt>
    <dgm:pt modelId="{74B3C4B7-20AD-4945-8126-5056D9CFA6CE}" type="pres">
      <dgm:prSet presAssocID="{355E3FB0-4D90-4432-AF57-930C91099418}" presName="descendantArrow" presStyleLbl="bgAccFollowNode1" presStyleIdx="2" presStyleCnt="3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B01EA-8E39-4E3A-9F6D-8F0A58482F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0DD76E-56CF-4F27-8CA4-0108832BD7ED}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b="1" dirty="0">
              <a:solidFill>
                <a:schemeClr val="tx2"/>
              </a:solidFill>
              <a:latin typeface="+mj-lt"/>
            </a:rPr>
            <a:t>GANESH SANKARALINGAM </a:t>
          </a:r>
          <a:br>
            <a:rPr lang="en-US" sz="1200" dirty="0">
              <a:solidFill>
                <a:schemeClr val="tx2"/>
              </a:solidFill>
              <a:latin typeface="+mj-lt"/>
            </a:rPr>
          </a:br>
          <a:r>
            <a:rPr lang="en-US" sz="1200" dirty="0">
              <a:solidFill>
                <a:schemeClr val="tx2"/>
              </a:solidFill>
              <a:latin typeface="+mj-lt"/>
            </a:rPr>
            <a:t>Director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D55124F-90D9-48BD-999E-5F2DAB5F60FA}" type="parTrans" cxnId="{D1F8C034-D6C9-478B-8F95-476B81D62733}">
      <dgm:prSet/>
      <dgm:spPr/>
      <dgm:t>
        <a:bodyPr/>
        <a:lstStyle/>
        <a:p>
          <a:endParaRPr lang="en-US"/>
        </a:p>
      </dgm:t>
    </dgm:pt>
    <dgm:pt modelId="{C0B3860E-D7E0-462C-9C2F-9FEAA12BE6FA}" type="sibTrans" cxnId="{D1F8C034-D6C9-478B-8F95-476B81D62733}">
      <dgm:prSet/>
      <dgm:spPr/>
      <dgm:t>
        <a:bodyPr/>
        <a:lstStyle/>
        <a:p>
          <a:endParaRPr lang="en-US"/>
        </a:p>
      </dgm:t>
    </dgm:pt>
    <dgm:pt modelId="{3AE28DCE-3A07-4207-A1E0-9165A8CCD462}">
      <dgm:prSet phldrT="[Text]" custT="1"/>
      <dgm:spPr>
        <a:solidFill>
          <a:srgbClr val="465359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chemeClr val="bg1"/>
              </a:solidFill>
              <a:latin typeface="+mj-lt"/>
            </a:rPr>
            <a:t>AJO SHYNIE</a:t>
          </a:r>
          <a:br>
            <a:rPr lang="en-US" sz="1200" dirty="0">
              <a:solidFill>
                <a:schemeClr val="bg1"/>
              </a:solidFill>
              <a:latin typeface="+mj-lt"/>
            </a:rPr>
          </a:br>
          <a:r>
            <a:rPr lang="en-US" sz="1200" dirty="0">
              <a:solidFill>
                <a:schemeClr val="bg1"/>
              </a:solidFill>
              <a:latin typeface="+mj-lt"/>
            </a:rPr>
            <a:t>Analyst</a:t>
          </a:r>
          <a:endParaRPr lang="en-US" sz="1200" dirty="0"/>
        </a:p>
      </dgm:t>
    </dgm:pt>
    <dgm:pt modelId="{02B708C9-C349-4D83-8FC9-895C6D41CDA5}" type="parTrans" cxnId="{2D02C6C1-2527-4C76-9A80-C5EDAA02A16D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574298C8-FC34-47A4-9C00-00A8C40B6354}" type="sibTrans" cxnId="{2D02C6C1-2527-4C76-9A80-C5EDAA02A16D}">
      <dgm:prSet/>
      <dgm:spPr/>
      <dgm:t>
        <a:bodyPr/>
        <a:lstStyle/>
        <a:p>
          <a:endParaRPr lang="en-US"/>
        </a:p>
      </dgm:t>
    </dgm:pt>
    <dgm:pt modelId="{68A00F09-C8EF-415E-8EBD-EEB41E73675F}">
      <dgm:prSet phldrT="[Text]" custT="1"/>
      <dgm:spPr>
        <a:solidFill>
          <a:srgbClr val="465359"/>
        </a:solidFill>
        <a:ln>
          <a:noFill/>
        </a:ln>
      </dgm:spPr>
      <dgm:t>
        <a:bodyPr/>
        <a:lstStyle/>
        <a:p>
          <a:r>
            <a:rPr lang="en-US" sz="1200" dirty="0">
              <a:solidFill>
                <a:schemeClr val="bg1"/>
              </a:solidFill>
              <a:latin typeface="+mj-lt"/>
            </a:rPr>
            <a:t>MAGESHWARI SINGARAVADIVELOU</a:t>
          </a:r>
          <a:br>
            <a:rPr lang="en-US" sz="1200" dirty="0">
              <a:solidFill>
                <a:schemeClr val="bg1"/>
              </a:solidFill>
              <a:latin typeface="+mj-lt"/>
            </a:rPr>
          </a:br>
          <a:r>
            <a:rPr lang="en-US" sz="1200" dirty="0">
              <a:solidFill>
                <a:schemeClr val="bg1"/>
              </a:solidFill>
              <a:latin typeface="+mj-lt"/>
            </a:rPr>
            <a:t>Analyst / Product Development</a:t>
          </a:r>
          <a:endParaRPr lang="en-US" sz="1200" dirty="0"/>
        </a:p>
      </dgm:t>
    </dgm:pt>
    <dgm:pt modelId="{BD713B9B-0B4E-4375-9F4B-797D5C5B11B3}" type="parTrans" cxnId="{0E19DEB1-FB21-465F-A42C-A27308DF210E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2B1968FE-E259-408C-BAEB-F2E324209725}" type="sibTrans" cxnId="{0E19DEB1-FB21-465F-A42C-A27308DF210E}">
      <dgm:prSet/>
      <dgm:spPr/>
      <dgm:t>
        <a:bodyPr/>
        <a:lstStyle/>
        <a:p>
          <a:endParaRPr lang="en-US"/>
        </a:p>
      </dgm:t>
    </dgm:pt>
    <dgm:pt modelId="{4235B01A-C195-4DA5-BB54-635918B246FC}" type="asst">
      <dgm:prSet phldrT="[Text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en-US" sz="1200" b="1" dirty="0">
              <a:solidFill>
                <a:schemeClr val="tx2"/>
              </a:solidFill>
              <a:latin typeface="+mj-lt"/>
            </a:rPr>
            <a:t>VIVEK SOUNDARAPANDIAN</a:t>
          </a:r>
          <a:br>
            <a:rPr lang="en-US" sz="1200" dirty="0">
              <a:solidFill>
                <a:schemeClr val="tx2"/>
              </a:solidFill>
              <a:latin typeface="+mj-lt"/>
            </a:rPr>
          </a:br>
          <a:r>
            <a:rPr lang="en-US" sz="1200" dirty="0">
              <a:solidFill>
                <a:schemeClr val="tx2"/>
              </a:solidFill>
              <a:latin typeface="+mj-lt"/>
            </a:rPr>
            <a:t>Manager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561B927-30A7-4F3B-9D08-A600497C36C9}" type="sibTrans" cxnId="{CB73F2D0-E873-42F5-B21A-7DCEE7B97957}">
      <dgm:prSet/>
      <dgm:spPr/>
      <dgm:t>
        <a:bodyPr/>
        <a:lstStyle/>
        <a:p>
          <a:endParaRPr lang="en-US"/>
        </a:p>
      </dgm:t>
    </dgm:pt>
    <dgm:pt modelId="{00DDA127-12A1-4A61-A423-EB70E7CED3DC}" type="parTrans" cxnId="{CB73F2D0-E873-42F5-B21A-7DCEE7B97957}">
      <dgm:prSet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5A8CF5A0-04D6-4202-A427-90CEF02E67DA}" type="pres">
      <dgm:prSet presAssocID="{657B01EA-8E39-4E3A-9F6D-8F0A58482F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0A0FADC-4687-47FF-96A4-29342E5DADF0}" type="pres">
      <dgm:prSet presAssocID="{040DD76E-56CF-4F27-8CA4-0108832BD7ED}" presName="hierRoot1" presStyleCnt="0">
        <dgm:presLayoutVars>
          <dgm:hierBranch val="init"/>
        </dgm:presLayoutVars>
      </dgm:prSet>
      <dgm:spPr/>
    </dgm:pt>
    <dgm:pt modelId="{3CF91F0A-6193-4B91-923D-894584D62ECF}" type="pres">
      <dgm:prSet presAssocID="{040DD76E-56CF-4F27-8CA4-0108832BD7ED}" presName="rootComposite1" presStyleCnt="0"/>
      <dgm:spPr/>
    </dgm:pt>
    <dgm:pt modelId="{3F05053A-AD92-4CA9-987A-54503EE74A75}" type="pres">
      <dgm:prSet presAssocID="{040DD76E-56CF-4F27-8CA4-0108832BD7ED}" presName="rootText1" presStyleLbl="node0" presStyleIdx="0" presStyleCnt="1" custScaleX="379749" custLinFactNeighborY="-6708">
        <dgm:presLayoutVars>
          <dgm:chPref val="3"/>
        </dgm:presLayoutVars>
      </dgm:prSet>
      <dgm:spPr/>
    </dgm:pt>
    <dgm:pt modelId="{7838C66F-F3A6-4223-B437-57106BAAF667}" type="pres">
      <dgm:prSet presAssocID="{040DD76E-56CF-4F27-8CA4-0108832BD7ED}" presName="rootConnector1" presStyleLbl="node1" presStyleIdx="0" presStyleCnt="0"/>
      <dgm:spPr/>
    </dgm:pt>
    <dgm:pt modelId="{241B7D12-5DEB-4ED0-AA00-7E32FCBBAB24}" type="pres">
      <dgm:prSet presAssocID="{040DD76E-56CF-4F27-8CA4-0108832BD7ED}" presName="hierChild2" presStyleCnt="0"/>
      <dgm:spPr/>
    </dgm:pt>
    <dgm:pt modelId="{21E31310-3922-4953-9D33-E4E289D213CC}" type="pres">
      <dgm:prSet presAssocID="{BD713B9B-0B4E-4375-9F4B-797D5C5B11B3}" presName="Name37" presStyleLbl="parChTrans1D2" presStyleIdx="0" presStyleCnt="3"/>
      <dgm:spPr/>
    </dgm:pt>
    <dgm:pt modelId="{A05C2D35-FBA2-4C8F-8CCC-A3051B469209}" type="pres">
      <dgm:prSet presAssocID="{68A00F09-C8EF-415E-8EBD-EEB41E73675F}" presName="hierRoot2" presStyleCnt="0">
        <dgm:presLayoutVars>
          <dgm:hierBranch val="init"/>
        </dgm:presLayoutVars>
      </dgm:prSet>
      <dgm:spPr/>
    </dgm:pt>
    <dgm:pt modelId="{014C0811-D70F-4906-B1DF-06BC268166C5}" type="pres">
      <dgm:prSet presAssocID="{68A00F09-C8EF-415E-8EBD-EEB41E73675F}" presName="rootComposite" presStyleCnt="0"/>
      <dgm:spPr/>
    </dgm:pt>
    <dgm:pt modelId="{536330F1-3B8A-41C7-8E1D-BE7929ADDB09}" type="pres">
      <dgm:prSet presAssocID="{68A00F09-C8EF-415E-8EBD-EEB41E73675F}" presName="rootText" presStyleLbl="node2" presStyleIdx="0" presStyleCnt="2">
        <dgm:presLayoutVars>
          <dgm:chPref val="3"/>
        </dgm:presLayoutVars>
      </dgm:prSet>
      <dgm:spPr/>
    </dgm:pt>
    <dgm:pt modelId="{2684DBA3-78C0-4B06-94DD-5DD65A0C2049}" type="pres">
      <dgm:prSet presAssocID="{68A00F09-C8EF-415E-8EBD-EEB41E73675F}" presName="rootConnector" presStyleLbl="node2" presStyleIdx="0" presStyleCnt="2"/>
      <dgm:spPr/>
    </dgm:pt>
    <dgm:pt modelId="{5AE0A416-BA3E-4938-9EBA-AC64018ACE8D}" type="pres">
      <dgm:prSet presAssocID="{68A00F09-C8EF-415E-8EBD-EEB41E73675F}" presName="hierChild4" presStyleCnt="0"/>
      <dgm:spPr/>
    </dgm:pt>
    <dgm:pt modelId="{5CEE0DA5-4DB5-4C6D-9D4F-04C8EE236337}" type="pres">
      <dgm:prSet presAssocID="{68A00F09-C8EF-415E-8EBD-EEB41E73675F}" presName="hierChild5" presStyleCnt="0"/>
      <dgm:spPr/>
    </dgm:pt>
    <dgm:pt modelId="{572E9595-B62C-4B11-8CC9-533A5F64055C}" type="pres">
      <dgm:prSet presAssocID="{02B708C9-C349-4D83-8FC9-895C6D41CDA5}" presName="Name37" presStyleLbl="parChTrans1D2" presStyleIdx="1" presStyleCnt="3"/>
      <dgm:spPr/>
    </dgm:pt>
    <dgm:pt modelId="{310B115F-B7EE-4882-82B1-443C493F1281}" type="pres">
      <dgm:prSet presAssocID="{3AE28DCE-3A07-4207-A1E0-9165A8CCD462}" presName="hierRoot2" presStyleCnt="0">
        <dgm:presLayoutVars>
          <dgm:hierBranch val="init"/>
        </dgm:presLayoutVars>
      </dgm:prSet>
      <dgm:spPr/>
    </dgm:pt>
    <dgm:pt modelId="{6B44949C-0511-43A4-8CC2-D6305AA532F2}" type="pres">
      <dgm:prSet presAssocID="{3AE28DCE-3A07-4207-A1E0-9165A8CCD462}" presName="rootComposite" presStyleCnt="0"/>
      <dgm:spPr/>
    </dgm:pt>
    <dgm:pt modelId="{D2B68863-E509-42B4-BA2D-4186173895B7}" type="pres">
      <dgm:prSet presAssocID="{3AE28DCE-3A07-4207-A1E0-9165A8CCD462}" presName="rootText" presStyleLbl="node2" presStyleIdx="1" presStyleCnt="2">
        <dgm:presLayoutVars>
          <dgm:chPref val="3"/>
        </dgm:presLayoutVars>
      </dgm:prSet>
      <dgm:spPr/>
    </dgm:pt>
    <dgm:pt modelId="{B1FC7BD9-A9CE-4723-B57B-9D435B587839}" type="pres">
      <dgm:prSet presAssocID="{3AE28DCE-3A07-4207-A1E0-9165A8CCD462}" presName="rootConnector" presStyleLbl="node2" presStyleIdx="1" presStyleCnt="2"/>
      <dgm:spPr/>
    </dgm:pt>
    <dgm:pt modelId="{76828566-2627-4228-902C-3340B4E90678}" type="pres">
      <dgm:prSet presAssocID="{3AE28DCE-3A07-4207-A1E0-9165A8CCD462}" presName="hierChild4" presStyleCnt="0"/>
      <dgm:spPr/>
    </dgm:pt>
    <dgm:pt modelId="{28B53702-4EB6-4729-9A0A-7183774587ED}" type="pres">
      <dgm:prSet presAssocID="{3AE28DCE-3A07-4207-A1E0-9165A8CCD462}" presName="hierChild5" presStyleCnt="0"/>
      <dgm:spPr/>
    </dgm:pt>
    <dgm:pt modelId="{AFA1FF3F-63F4-4AC3-BA15-C3587C8CFD46}" type="pres">
      <dgm:prSet presAssocID="{040DD76E-56CF-4F27-8CA4-0108832BD7ED}" presName="hierChild3" presStyleCnt="0"/>
      <dgm:spPr/>
    </dgm:pt>
    <dgm:pt modelId="{66BDD0FD-ECB6-41E5-AF2A-F2F58B8FF0CC}" type="pres">
      <dgm:prSet presAssocID="{00DDA127-12A1-4A61-A423-EB70E7CED3DC}" presName="Name111" presStyleLbl="parChTrans1D2" presStyleIdx="2" presStyleCnt="3"/>
      <dgm:spPr/>
    </dgm:pt>
    <dgm:pt modelId="{1749F2EE-E40D-47EA-BE93-35E70B4E453C}" type="pres">
      <dgm:prSet presAssocID="{4235B01A-C195-4DA5-BB54-635918B246FC}" presName="hierRoot3" presStyleCnt="0">
        <dgm:presLayoutVars>
          <dgm:hierBranch val="init"/>
        </dgm:presLayoutVars>
      </dgm:prSet>
      <dgm:spPr/>
    </dgm:pt>
    <dgm:pt modelId="{1CB1EF55-43BD-40AC-960F-A912CE8B15B2}" type="pres">
      <dgm:prSet presAssocID="{4235B01A-C195-4DA5-BB54-635918B246FC}" presName="rootComposite3" presStyleCnt="0"/>
      <dgm:spPr/>
    </dgm:pt>
    <dgm:pt modelId="{718647DF-4DF6-46CF-99A7-0B3CE6F655EB}" type="pres">
      <dgm:prSet presAssocID="{4235B01A-C195-4DA5-BB54-635918B246FC}" presName="rootText3" presStyleLbl="asst1" presStyleIdx="0" presStyleCnt="1" custScaleX="179449">
        <dgm:presLayoutVars>
          <dgm:chPref val="3"/>
        </dgm:presLayoutVars>
      </dgm:prSet>
      <dgm:spPr/>
    </dgm:pt>
    <dgm:pt modelId="{2F769631-DE3E-4B95-985B-13B1D762BEF2}" type="pres">
      <dgm:prSet presAssocID="{4235B01A-C195-4DA5-BB54-635918B246FC}" presName="rootConnector3" presStyleLbl="asst1" presStyleIdx="0" presStyleCnt="1"/>
      <dgm:spPr/>
    </dgm:pt>
    <dgm:pt modelId="{2FD81E4E-869A-41D9-B6E9-48264DF2B521}" type="pres">
      <dgm:prSet presAssocID="{4235B01A-C195-4DA5-BB54-635918B246FC}" presName="hierChild6" presStyleCnt="0"/>
      <dgm:spPr/>
    </dgm:pt>
    <dgm:pt modelId="{26F9B8FD-11EE-4113-9A11-D50EC1EE4153}" type="pres">
      <dgm:prSet presAssocID="{4235B01A-C195-4DA5-BB54-635918B246FC}" presName="hierChild7" presStyleCnt="0"/>
      <dgm:spPr/>
    </dgm:pt>
  </dgm:ptLst>
  <dgm:cxnLst>
    <dgm:cxn modelId="{7C9BAE17-E9EF-4A0B-A814-F03BED44A7F5}" type="presOf" srcId="{68A00F09-C8EF-415E-8EBD-EEB41E73675F}" destId="{536330F1-3B8A-41C7-8E1D-BE7929ADDB09}" srcOrd="0" destOrd="0" presId="urn:microsoft.com/office/officeart/2005/8/layout/orgChart1"/>
    <dgm:cxn modelId="{D1F8C034-D6C9-478B-8F95-476B81D62733}" srcId="{657B01EA-8E39-4E3A-9F6D-8F0A58482FD1}" destId="{040DD76E-56CF-4F27-8CA4-0108832BD7ED}" srcOrd="0" destOrd="0" parTransId="{4D55124F-90D9-48BD-999E-5F2DAB5F60FA}" sibTransId="{C0B3860E-D7E0-462C-9C2F-9FEAA12BE6FA}"/>
    <dgm:cxn modelId="{B5920C61-5A13-4092-BAFE-0E4A04C54F82}" type="presOf" srcId="{BD713B9B-0B4E-4375-9F4B-797D5C5B11B3}" destId="{21E31310-3922-4953-9D33-E4E289D213CC}" srcOrd="0" destOrd="0" presId="urn:microsoft.com/office/officeart/2005/8/layout/orgChart1"/>
    <dgm:cxn modelId="{5067A661-388A-491A-B439-E8CECB582549}" type="presOf" srcId="{3AE28DCE-3A07-4207-A1E0-9165A8CCD462}" destId="{D2B68863-E509-42B4-BA2D-4186173895B7}" srcOrd="0" destOrd="0" presId="urn:microsoft.com/office/officeart/2005/8/layout/orgChart1"/>
    <dgm:cxn modelId="{5AD7D16C-94AD-4080-B0D7-E48E256BAF88}" type="presOf" srcId="{040DD76E-56CF-4F27-8CA4-0108832BD7ED}" destId="{3F05053A-AD92-4CA9-987A-54503EE74A75}" srcOrd="0" destOrd="0" presId="urn:microsoft.com/office/officeart/2005/8/layout/orgChart1"/>
    <dgm:cxn modelId="{A8AB4F52-7494-4A30-A4F4-389D41AAF5FA}" type="presOf" srcId="{00DDA127-12A1-4A61-A423-EB70E7CED3DC}" destId="{66BDD0FD-ECB6-41E5-AF2A-F2F58B8FF0CC}" srcOrd="0" destOrd="0" presId="urn:microsoft.com/office/officeart/2005/8/layout/orgChart1"/>
    <dgm:cxn modelId="{FAC7FD53-2A3F-427E-A014-D42D284FB84F}" type="presOf" srcId="{02B708C9-C349-4D83-8FC9-895C6D41CDA5}" destId="{572E9595-B62C-4B11-8CC9-533A5F64055C}" srcOrd="0" destOrd="0" presId="urn:microsoft.com/office/officeart/2005/8/layout/orgChart1"/>
    <dgm:cxn modelId="{D06F1684-8E38-4FF0-9644-275910E88863}" type="presOf" srcId="{68A00F09-C8EF-415E-8EBD-EEB41E73675F}" destId="{2684DBA3-78C0-4B06-94DD-5DD65A0C2049}" srcOrd="1" destOrd="0" presId="urn:microsoft.com/office/officeart/2005/8/layout/orgChart1"/>
    <dgm:cxn modelId="{FE03D094-FA54-4C1B-94B4-E871632E7629}" type="presOf" srcId="{657B01EA-8E39-4E3A-9F6D-8F0A58482FD1}" destId="{5A8CF5A0-04D6-4202-A427-90CEF02E67DA}" srcOrd="0" destOrd="0" presId="urn:microsoft.com/office/officeart/2005/8/layout/orgChart1"/>
    <dgm:cxn modelId="{84EB3BA5-78C6-46D1-9A22-8FF3A41E7023}" type="presOf" srcId="{4235B01A-C195-4DA5-BB54-635918B246FC}" destId="{2F769631-DE3E-4B95-985B-13B1D762BEF2}" srcOrd="1" destOrd="0" presId="urn:microsoft.com/office/officeart/2005/8/layout/orgChart1"/>
    <dgm:cxn modelId="{221F47AE-6789-45A1-AADB-A69CD642B136}" type="presOf" srcId="{040DD76E-56CF-4F27-8CA4-0108832BD7ED}" destId="{7838C66F-F3A6-4223-B437-57106BAAF667}" srcOrd="1" destOrd="0" presId="urn:microsoft.com/office/officeart/2005/8/layout/orgChart1"/>
    <dgm:cxn modelId="{0E19DEB1-FB21-465F-A42C-A27308DF210E}" srcId="{040DD76E-56CF-4F27-8CA4-0108832BD7ED}" destId="{68A00F09-C8EF-415E-8EBD-EEB41E73675F}" srcOrd="1" destOrd="0" parTransId="{BD713B9B-0B4E-4375-9F4B-797D5C5B11B3}" sibTransId="{2B1968FE-E259-408C-BAEB-F2E324209725}"/>
    <dgm:cxn modelId="{2D02C6C1-2527-4C76-9A80-C5EDAA02A16D}" srcId="{040DD76E-56CF-4F27-8CA4-0108832BD7ED}" destId="{3AE28DCE-3A07-4207-A1E0-9165A8CCD462}" srcOrd="2" destOrd="0" parTransId="{02B708C9-C349-4D83-8FC9-895C6D41CDA5}" sibTransId="{574298C8-FC34-47A4-9C00-00A8C40B6354}"/>
    <dgm:cxn modelId="{A2DE0EC5-D76E-403B-BDBA-297B6653653F}" type="presOf" srcId="{4235B01A-C195-4DA5-BB54-635918B246FC}" destId="{718647DF-4DF6-46CF-99A7-0B3CE6F655EB}" srcOrd="0" destOrd="0" presId="urn:microsoft.com/office/officeart/2005/8/layout/orgChart1"/>
    <dgm:cxn modelId="{CB73F2D0-E873-42F5-B21A-7DCEE7B97957}" srcId="{040DD76E-56CF-4F27-8CA4-0108832BD7ED}" destId="{4235B01A-C195-4DA5-BB54-635918B246FC}" srcOrd="0" destOrd="0" parTransId="{00DDA127-12A1-4A61-A423-EB70E7CED3DC}" sibTransId="{1561B927-30A7-4F3B-9D08-A600497C36C9}"/>
    <dgm:cxn modelId="{6F9872FD-F50A-46F1-8061-31F9861D184C}" type="presOf" srcId="{3AE28DCE-3A07-4207-A1E0-9165A8CCD462}" destId="{B1FC7BD9-A9CE-4723-B57B-9D435B587839}" srcOrd="1" destOrd="0" presId="urn:microsoft.com/office/officeart/2005/8/layout/orgChart1"/>
    <dgm:cxn modelId="{FA4034E8-6E76-476B-8AB8-63F98F2C4DD3}" type="presParOf" srcId="{5A8CF5A0-04D6-4202-A427-90CEF02E67DA}" destId="{00A0FADC-4687-47FF-96A4-29342E5DADF0}" srcOrd="0" destOrd="0" presId="urn:microsoft.com/office/officeart/2005/8/layout/orgChart1"/>
    <dgm:cxn modelId="{123C36E6-A392-4C8A-B353-165AE1E3A440}" type="presParOf" srcId="{00A0FADC-4687-47FF-96A4-29342E5DADF0}" destId="{3CF91F0A-6193-4B91-923D-894584D62ECF}" srcOrd="0" destOrd="0" presId="urn:microsoft.com/office/officeart/2005/8/layout/orgChart1"/>
    <dgm:cxn modelId="{0A3694C3-8830-4F52-BCC4-DCF1D4006FF8}" type="presParOf" srcId="{3CF91F0A-6193-4B91-923D-894584D62ECF}" destId="{3F05053A-AD92-4CA9-987A-54503EE74A75}" srcOrd="0" destOrd="0" presId="urn:microsoft.com/office/officeart/2005/8/layout/orgChart1"/>
    <dgm:cxn modelId="{D93E9976-E338-4370-9A01-9BF1C301122C}" type="presParOf" srcId="{3CF91F0A-6193-4B91-923D-894584D62ECF}" destId="{7838C66F-F3A6-4223-B437-57106BAAF667}" srcOrd="1" destOrd="0" presId="urn:microsoft.com/office/officeart/2005/8/layout/orgChart1"/>
    <dgm:cxn modelId="{38FA52BC-B2CA-4FC0-8844-B2BFAA60E220}" type="presParOf" srcId="{00A0FADC-4687-47FF-96A4-29342E5DADF0}" destId="{241B7D12-5DEB-4ED0-AA00-7E32FCBBAB24}" srcOrd="1" destOrd="0" presId="urn:microsoft.com/office/officeart/2005/8/layout/orgChart1"/>
    <dgm:cxn modelId="{958A3F07-AEBA-457D-92F1-AFABE490D5E0}" type="presParOf" srcId="{241B7D12-5DEB-4ED0-AA00-7E32FCBBAB24}" destId="{21E31310-3922-4953-9D33-E4E289D213CC}" srcOrd="0" destOrd="0" presId="urn:microsoft.com/office/officeart/2005/8/layout/orgChart1"/>
    <dgm:cxn modelId="{164AA0DB-71B7-4DD6-A3E2-376BD311A517}" type="presParOf" srcId="{241B7D12-5DEB-4ED0-AA00-7E32FCBBAB24}" destId="{A05C2D35-FBA2-4C8F-8CCC-A3051B469209}" srcOrd="1" destOrd="0" presId="urn:microsoft.com/office/officeart/2005/8/layout/orgChart1"/>
    <dgm:cxn modelId="{CC08BF01-1D88-4A9C-865D-B5EA58258D54}" type="presParOf" srcId="{A05C2D35-FBA2-4C8F-8CCC-A3051B469209}" destId="{014C0811-D70F-4906-B1DF-06BC268166C5}" srcOrd="0" destOrd="0" presId="urn:microsoft.com/office/officeart/2005/8/layout/orgChart1"/>
    <dgm:cxn modelId="{DD28E6D3-C8EB-4D8F-A7DB-B31B76AE1725}" type="presParOf" srcId="{014C0811-D70F-4906-B1DF-06BC268166C5}" destId="{536330F1-3B8A-41C7-8E1D-BE7929ADDB09}" srcOrd="0" destOrd="0" presId="urn:microsoft.com/office/officeart/2005/8/layout/orgChart1"/>
    <dgm:cxn modelId="{5CACF9A9-6380-469B-8BEC-4064C6BDCC9D}" type="presParOf" srcId="{014C0811-D70F-4906-B1DF-06BC268166C5}" destId="{2684DBA3-78C0-4B06-94DD-5DD65A0C2049}" srcOrd="1" destOrd="0" presId="urn:microsoft.com/office/officeart/2005/8/layout/orgChart1"/>
    <dgm:cxn modelId="{63D22ED5-4E7D-47F2-BB93-8C99D0E5FECF}" type="presParOf" srcId="{A05C2D35-FBA2-4C8F-8CCC-A3051B469209}" destId="{5AE0A416-BA3E-4938-9EBA-AC64018ACE8D}" srcOrd="1" destOrd="0" presId="urn:microsoft.com/office/officeart/2005/8/layout/orgChart1"/>
    <dgm:cxn modelId="{938C9E0E-0E96-4593-A4FD-E34E4F52470F}" type="presParOf" srcId="{A05C2D35-FBA2-4C8F-8CCC-A3051B469209}" destId="{5CEE0DA5-4DB5-4C6D-9D4F-04C8EE236337}" srcOrd="2" destOrd="0" presId="urn:microsoft.com/office/officeart/2005/8/layout/orgChart1"/>
    <dgm:cxn modelId="{8726EB6E-F9B7-4200-BCD6-22C07D24F26B}" type="presParOf" srcId="{241B7D12-5DEB-4ED0-AA00-7E32FCBBAB24}" destId="{572E9595-B62C-4B11-8CC9-533A5F64055C}" srcOrd="2" destOrd="0" presId="urn:microsoft.com/office/officeart/2005/8/layout/orgChart1"/>
    <dgm:cxn modelId="{A562A10F-16F9-4D69-87FA-38536B605B22}" type="presParOf" srcId="{241B7D12-5DEB-4ED0-AA00-7E32FCBBAB24}" destId="{310B115F-B7EE-4882-82B1-443C493F1281}" srcOrd="3" destOrd="0" presId="urn:microsoft.com/office/officeart/2005/8/layout/orgChart1"/>
    <dgm:cxn modelId="{04C44DC9-AFDB-4011-AED4-EA3E321537CE}" type="presParOf" srcId="{310B115F-B7EE-4882-82B1-443C493F1281}" destId="{6B44949C-0511-43A4-8CC2-D6305AA532F2}" srcOrd="0" destOrd="0" presId="urn:microsoft.com/office/officeart/2005/8/layout/orgChart1"/>
    <dgm:cxn modelId="{8B7ECBA4-317B-4682-8C6A-ECE07559511E}" type="presParOf" srcId="{6B44949C-0511-43A4-8CC2-D6305AA532F2}" destId="{D2B68863-E509-42B4-BA2D-4186173895B7}" srcOrd="0" destOrd="0" presId="urn:microsoft.com/office/officeart/2005/8/layout/orgChart1"/>
    <dgm:cxn modelId="{E9638B9E-A886-4687-B9CC-13AE2C27A5BB}" type="presParOf" srcId="{6B44949C-0511-43A4-8CC2-D6305AA532F2}" destId="{B1FC7BD9-A9CE-4723-B57B-9D435B587839}" srcOrd="1" destOrd="0" presId="urn:microsoft.com/office/officeart/2005/8/layout/orgChart1"/>
    <dgm:cxn modelId="{75EE6AF4-7122-4A7A-A4C6-9EB6C1E068E1}" type="presParOf" srcId="{310B115F-B7EE-4882-82B1-443C493F1281}" destId="{76828566-2627-4228-902C-3340B4E90678}" srcOrd="1" destOrd="0" presId="urn:microsoft.com/office/officeart/2005/8/layout/orgChart1"/>
    <dgm:cxn modelId="{6E5DD197-A5C0-4960-A50F-FA45433D03D0}" type="presParOf" srcId="{310B115F-B7EE-4882-82B1-443C493F1281}" destId="{28B53702-4EB6-4729-9A0A-7183774587ED}" srcOrd="2" destOrd="0" presId="urn:microsoft.com/office/officeart/2005/8/layout/orgChart1"/>
    <dgm:cxn modelId="{A3176D49-7C2D-4846-85E9-CA29DF345A7D}" type="presParOf" srcId="{00A0FADC-4687-47FF-96A4-29342E5DADF0}" destId="{AFA1FF3F-63F4-4AC3-BA15-C3587C8CFD46}" srcOrd="2" destOrd="0" presId="urn:microsoft.com/office/officeart/2005/8/layout/orgChart1"/>
    <dgm:cxn modelId="{1D5FDEF1-F1EF-42F4-AEBE-C09B5BE0926C}" type="presParOf" srcId="{AFA1FF3F-63F4-4AC3-BA15-C3587C8CFD46}" destId="{66BDD0FD-ECB6-41E5-AF2A-F2F58B8FF0CC}" srcOrd="0" destOrd="0" presId="urn:microsoft.com/office/officeart/2005/8/layout/orgChart1"/>
    <dgm:cxn modelId="{898E5127-C295-48CE-9C2B-8013E135F55A}" type="presParOf" srcId="{AFA1FF3F-63F4-4AC3-BA15-C3587C8CFD46}" destId="{1749F2EE-E40D-47EA-BE93-35E70B4E453C}" srcOrd="1" destOrd="0" presId="urn:microsoft.com/office/officeart/2005/8/layout/orgChart1"/>
    <dgm:cxn modelId="{5D2311AA-8220-4371-9778-A9B2E8E98B8C}" type="presParOf" srcId="{1749F2EE-E40D-47EA-BE93-35E70B4E453C}" destId="{1CB1EF55-43BD-40AC-960F-A912CE8B15B2}" srcOrd="0" destOrd="0" presId="urn:microsoft.com/office/officeart/2005/8/layout/orgChart1"/>
    <dgm:cxn modelId="{3C5ECACF-4305-47E1-A79B-88CE3A5A4F23}" type="presParOf" srcId="{1CB1EF55-43BD-40AC-960F-A912CE8B15B2}" destId="{718647DF-4DF6-46CF-99A7-0B3CE6F655EB}" srcOrd="0" destOrd="0" presId="urn:microsoft.com/office/officeart/2005/8/layout/orgChart1"/>
    <dgm:cxn modelId="{39C9C1F7-D6E2-48AB-AAF6-72D77B3BDFEC}" type="presParOf" srcId="{1CB1EF55-43BD-40AC-960F-A912CE8B15B2}" destId="{2F769631-DE3E-4B95-985B-13B1D762BEF2}" srcOrd="1" destOrd="0" presId="urn:microsoft.com/office/officeart/2005/8/layout/orgChart1"/>
    <dgm:cxn modelId="{5AC82AE6-FCD7-43A5-A1FD-1A3D277D4F0D}" type="presParOf" srcId="{1749F2EE-E40D-47EA-BE93-35E70B4E453C}" destId="{2FD81E4E-869A-41D9-B6E9-48264DF2B521}" srcOrd="1" destOrd="0" presId="urn:microsoft.com/office/officeart/2005/8/layout/orgChart1"/>
    <dgm:cxn modelId="{9A57879E-836E-4EB5-8B67-2BDE499EFE0D}" type="presParOf" srcId="{1749F2EE-E40D-47EA-BE93-35E70B4E453C}" destId="{26F9B8FD-11EE-4113-9A11-D50EC1EE41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605772"/>
          <a:ext cx="1643743" cy="855272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Third feature</a:t>
          </a:r>
        </a:p>
      </dsp:txBody>
      <dsp:txXfrm>
        <a:off x="0" y="2605772"/>
        <a:ext cx="1643743" cy="855272"/>
      </dsp:txXfrm>
    </dsp:sp>
    <dsp:sp modelId="{BFF3A099-991E-4C39-A76D-B1A15F6185FC}">
      <dsp:nvSpPr>
        <dsp:cNvPr id="0" name=""/>
        <dsp:cNvSpPr/>
      </dsp:nvSpPr>
      <dsp:spPr>
        <a:xfrm>
          <a:off x="1643743" y="2605772"/>
          <a:ext cx="4931229" cy="85527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Comes with intuitive features like </a:t>
          </a:r>
          <a:r>
            <a:rPr lang="en-US" sz="1600" b="1" i="0" u="none" kern="1200" dirty="0"/>
            <a:t>Word cloud</a:t>
          </a:r>
          <a:r>
            <a:rPr lang="en-US" sz="1600" b="0" i="0" u="none" kern="1200" dirty="0"/>
            <a:t>, trending </a:t>
          </a:r>
          <a:r>
            <a:rPr lang="en-US" sz="1600" b="1" i="0" u="none" kern="1200" dirty="0"/>
            <a:t>Hashtags </a:t>
          </a:r>
          <a:r>
            <a:rPr lang="en-US" sz="1600" b="0" i="0" u="none" kern="1200" dirty="0"/>
            <a:t>and </a:t>
          </a:r>
          <a:r>
            <a:rPr lang="en-US" sz="1600" b="1" i="0" u="none" kern="1200" dirty="0"/>
            <a:t>Verified user's</a:t>
          </a:r>
          <a:r>
            <a:rPr lang="en-US" sz="1600" b="0" i="0" u="none" kern="1200" dirty="0"/>
            <a:t> summary</a:t>
          </a:r>
          <a:endParaRPr lang="en-US" sz="1600" kern="1200" dirty="0"/>
        </a:p>
      </dsp:txBody>
      <dsp:txXfrm>
        <a:off x="1643743" y="2605772"/>
        <a:ext cx="4931229" cy="855272"/>
      </dsp:txXfrm>
    </dsp:sp>
    <dsp:sp modelId="{B572971A-69E2-4612-9AE9-2D297FC1D105}">
      <dsp:nvSpPr>
        <dsp:cNvPr id="0" name=""/>
        <dsp:cNvSpPr/>
      </dsp:nvSpPr>
      <dsp:spPr>
        <a:xfrm rot="10800000">
          <a:off x="0" y="1303192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Second feature</a:t>
          </a:r>
        </a:p>
      </dsp:txBody>
      <dsp:txXfrm rot="-10800000">
        <a:off x="0" y="1303192"/>
        <a:ext cx="1643743" cy="855016"/>
      </dsp:txXfrm>
    </dsp:sp>
    <dsp:sp modelId="{9B56BC1C-DD08-4C02-A4B7-C2C2F8FB002B}">
      <dsp:nvSpPr>
        <dsp:cNvPr id="0" name=""/>
        <dsp:cNvSpPr/>
      </dsp:nvSpPr>
      <dsp:spPr>
        <a:xfrm>
          <a:off x="1643743" y="1303192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Trends </a:t>
          </a:r>
          <a:r>
            <a:rPr lang="en-US" sz="1600" b="0" i="0" u="none" kern="1200" dirty="0"/>
            <a:t>across any given topic across the market can be identified &amp; analyzed</a:t>
          </a:r>
          <a:endParaRPr lang="en-US" sz="1600" kern="1200" dirty="0"/>
        </a:p>
      </dsp:txBody>
      <dsp:txXfrm>
        <a:off x="1643743" y="1303192"/>
        <a:ext cx="4931229" cy="855016"/>
      </dsp:txXfrm>
    </dsp:sp>
    <dsp:sp modelId="{B0EECA9C-951C-4D9E-8CEE-394BCB22CEF0}">
      <dsp:nvSpPr>
        <dsp:cNvPr id="0" name=""/>
        <dsp:cNvSpPr/>
      </dsp:nvSpPr>
      <dsp:spPr>
        <a:xfrm rot="10800000">
          <a:off x="0" y="611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42240" rIns="116903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First feature</a:t>
          </a:r>
        </a:p>
      </dsp:txBody>
      <dsp:txXfrm rot="-10800000">
        <a:off x="0" y="611"/>
        <a:ext cx="1643743" cy="855016"/>
      </dsp:txXfrm>
    </dsp:sp>
    <dsp:sp modelId="{74B3C4B7-20AD-4945-8126-5056D9CFA6CE}">
      <dsp:nvSpPr>
        <dsp:cNvPr id="0" name=""/>
        <dsp:cNvSpPr/>
      </dsp:nvSpPr>
      <dsp:spPr>
        <a:xfrm>
          <a:off x="1643743" y="611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203200" rIns="100029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Real-Time Analysis</a:t>
          </a:r>
          <a:r>
            <a:rPr lang="en-US" sz="1600" b="0" i="0" u="none" kern="1200" dirty="0"/>
            <a:t> helps the users to see current sentiments</a:t>
          </a:r>
          <a:endParaRPr lang="en-US" sz="1600" kern="1200" dirty="0"/>
        </a:p>
      </dsp:txBody>
      <dsp:txXfrm>
        <a:off x="1643743" y="611"/>
        <a:ext cx="4931229" cy="855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D0FD-ECB6-41E5-AF2A-F2F58B8FF0CC}">
      <dsp:nvSpPr>
        <dsp:cNvPr id="0" name=""/>
        <dsp:cNvSpPr/>
      </dsp:nvSpPr>
      <dsp:spPr>
        <a:xfrm>
          <a:off x="4089119" y="1922364"/>
          <a:ext cx="239054" cy="1123645"/>
        </a:xfrm>
        <a:custGeom>
          <a:avLst/>
          <a:gdLst/>
          <a:ahLst/>
          <a:cxnLst/>
          <a:rect l="0" t="0" r="0" b="0"/>
          <a:pathLst>
            <a:path>
              <a:moveTo>
                <a:pt x="239054" y="0"/>
              </a:moveTo>
              <a:lnTo>
                <a:pt x="239054" y="1123645"/>
              </a:lnTo>
              <a:lnTo>
                <a:pt x="0" y="1123645"/>
              </a:lnTo>
            </a:path>
          </a:pathLst>
        </a:custGeom>
        <a:noFill/>
        <a:ln w="22225" cap="rnd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9595-B62C-4B11-8CC9-533A5F64055C}">
      <dsp:nvSpPr>
        <dsp:cNvPr id="0" name=""/>
        <dsp:cNvSpPr/>
      </dsp:nvSpPr>
      <dsp:spPr>
        <a:xfrm>
          <a:off x="4328173" y="1922364"/>
          <a:ext cx="1377406" cy="217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875"/>
              </a:lnTo>
              <a:lnTo>
                <a:pt x="1377406" y="1931875"/>
              </a:lnTo>
              <a:lnTo>
                <a:pt x="1377406" y="2170929"/>
              </a:lnTo>
            </a:path>
          </a:pathLst>
        </a:custGeom>
        <a:noFill/>
        <a:ln w="22225" cap="rnd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31310-3922-4953-9D33-E4E289D213CC}">
      <dsp:nvSpPr>
        <dsp:cNvPr id="0" name=""/>
        <dsp:cNvSpPr/>
      </dsp:nvSpPr>
      <dsp:spPr>
        <a:xfrm>
          <a:off x="2950766" y="1922364"/>
          <a:ext cx="1377406" cy="2170929"/>
        </a:xfrm>
        <a:custGeom>
          <a:avLst/>
          <a:gdLst/>
          <a:ahLst/>
          <a:cxnLst/>
          <a:rect l="0" t="0" r="0" b="0"/>
          <a:pathLst>
            <a:path>
              <a:moveTo>
                <a:pt x="1377406" y="0"/>
              </a:moveTo>
              <a:lnTo>
                <a:pt x="1377406" y="1931875"/>
              </a:lnTo>
              <a:lnTo>
                <a:pt x="0" y="1931875"/>
              </a:lnTo>
              <a:lnTo>
                <a:pt x="0" y="2170929"/>
              </a:lnTo>
            </a:path>
          </a:pathLst>
        </a:custGeom>
        <a:noFill/>
        <a:ln w="22225" cap="rnd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5053A-AD92-4CA9-987A-54503EE74A75}">
      <dsp:nvSpPr>
        <dsp:cNvPr id="0" name=""/>
        <dsp:cNvSpPr/>
      </dsp:nvSpPr>
      <dsp:spPr>
        <a:xfrm>
          <a:off x="5290" y="784011"/>
          <a:ext cx="8645767" cy="1138352"/>
        </a:xfrm>
        <a:prstGeom prst="rect">
          <a:avLst/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  <a:latin typeface="+mj-lt"/>
            </a:rPr>
            <a:t>GANESH SANKARALINGAM </a:t>
          </a:r>
          <a:br>
            <a:rPr lang="en-US" sz="1200" kern="1200" dirty="0">
              <a:solidFill>
                <a:schemeClr val="tx2"/>
              </a:solidFill>
              <a:latin typeface="+mj-lt"/>
            </a:rPr>
          </a:br>
          <a:r>
            <a:rPr lang="en-US" sz="1200" kern="1200" dirty="0">
              <a:solidFill>
                <a:schemeClr val="tx2"/>
              </a:solidFill>
              <a:latin typeface="+mj-lt"/>
            </a:rPr>
            <a:t>Director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290" y="784011"/>
        <a:ext cx="8645767" cy="1138352"/>
      </dsp:txXfrm>
    </dsp:sp>
    <dsp:sp modelId="{536330F1-3B8A-41C7-8E1D-BE7929ADDB09}">
      <dsp:nvSpPr>
        <dsp:cNvPr id="0" name=""/>
        <dsp:cNvSpPr/>
      </dsp:nvSpPr>
      <dsp:spPr>
        <a:xfrm>
          <a:off x="1812413" y="4093294"/>
          <a:ext cx="2276705" cy="1138352"/>
        </a:xfrm>
        <a:prstGeom prst="rect">
          <a:avLst/>
        </a:prstGeom>
        <a:solidFill>
          <a:srgbClr val="465359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+mj-lt"/>
            </a:rPr>
            <a:t>MAGESHWARI SINGARAVADIVELOU</a:t>
          </a:r>
          <a:br>
            <a:rPr lang="en-US" sz="1200" kern="1200" dirty="0">
              <a:solidFill>
                <a:schemeClr val="bg1"/>
              </a:solidFill>
              <a:latin typeface="+mj-lt"/>
            </a:rPr>
          </a:br>
          <a:r>
            <a:rPr lang="en-US" sz="1200" kern="1200" dirty="0">
              <a:solidFill>
                <a:schemeClr val="bg1"/>
              </a:solidFill>
              <a:latin typeface="+mj-lt"/>
            </a:rPr>
            <a:t>Analyst / Product Development</a:t>
          </a:r>
          <a:endParaRPr lang="en-US" sz="1200" kern="1200" dirty="0"/>
        </a:p>
      </dsp:txBody>
      <dsp:txXfrm>
        <a:off x="1812413" y="4093294"/>
        <a:ext cx="2276705" cy="1138352"/>
      </dsp:txXfrm>
    </dsp:sp>
    <dsp:sp modelId="{D2B68863-E509-42B4-BA2D-4186173895B7}">
      <dsp:nvSpPr>
        <dsp:cNvPr id="0" name=""/>
        <dsp:cNvSpPr/>
      </dsp:nvSpPr>
      <dsp:spPr>
        <a:xfrm>
          <a:off x="4567227" y="4093294"/>
          <a:ext cx="2276705" cy="1138352"/>
        </a:xfrm>
        <a:prstGeom prst="rect">
          <a:avLst/>
        </a:prstGeom>
        <a:solidFill>
          <a:srgbClr val="465359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+mj-lt"/>
            </a:rPr>
            <a:t>AJO SHYNIE</a:t>
          </a:r>
          <a:br>
            <a:rPr lang="en-US" sz="1200" kern="1200" dirty="0">
              <a:solidFill>
                <a:schemeClr val="bg1"/>
              </a:solidFill>
              <a:latin typeface="+mj-lt"/>
            </a:rPr>
          </a:br>
          <a:r>
            <a:rPr lang="en-US" sz="1200" kern="1200" dirty="0">
              <a:solidFill>
                <a:schemeClr val="bg1"/>
              </a:solidFill>
              <a:latin typeface="+mj-lt"/>
            </a:rPr>
            <a:t>Analyst</a:t>
          </a:r>
          <a:endParaRPr lang="en-US" sz="1200" kern="1200" dirty="0"/>
        </a:p>
      </dsp:txBody>
      <dsp:txXfrm>
        <a:off x="4567227" y="4093294"/>
        <a:ext cx="2276705" cy="1138352"/>
      </dsp:txXfrm>
    </dsp:sp>
    <dsp:sp modelId="{718647DF-4DF6-46CF-99A7-0B3CE6F655EB}">
      <dsp:nvSpPr>
        <dsp:cNvPr id="0" name=""/>
        <dsp:cNvSpPr/>
      </dsp:nvSpPr>
      <dsp:spPr>
        <a:xfrm>
          <a:off x="3593" y="2476833"/>
          <a:ext cx="4085525" cy="1138352"/>
        </a:xfrm>
        <a:prstGeom prst="rect">
          <a:avLst/>
        </a:prstGeom>
        <a:solidFill>
          <a:schemeClr val="bg2"/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2"/>
              </a:solidFill>
              <a:latin typeface="+mj-lt"/>
            </a:rPr>
            <a:t>VIVEK SOUNDARAPANDIAN</a:t>
          </a:r>
          <a:br>
            <a:rPr lang="en-US" sz="1200" kern="1200" dirty="0">
              <a:solidFill>
                <a:schemeClr val="tx2"/>
              </a:solidFill>
              <a:latin typeface="+mj-lt"/>
            </a:rPr>
          </a:br>
          <a:r>
            <a:rPr lang="en-US" sz="1200" kern="1200" dirty="0">
              <a:solidFill>
                <a:schemeClr val="tx2"/>
              </a:solidFill>
              <a:latin typeface="+mj-lt"/>
            </a:rPr>
            <a:t>Manager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593" y="2476833"/>
        <a:ext cx="4085525" cy="1138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2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2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5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2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s.statcounter.com/social-media-stat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Twitter Analysis Tool (TAT)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people collaborating at computer screen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Spam / Ham Classification 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Text Analytics - Report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Email Notification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the Analysis Report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7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Mageshwari </a:t>
            </a:r>
            <a:r>
              <a:rPr lang="en-US" sz="2000" dirty="0" err="1">
                <a:solidFill>
                  <a:srgbClr val="FFFFFF"/>
                </a:solidFill>
              </a:rPr>
              <a:t>singaravadivelou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mageshwarivelou@gmail.com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Product Overview</a:t>
            </a:r>
          </a:p>
          <a:p>
            <a:pPr marL="744538" indent="-304800"/>
            <a:r>
              <a:rPr lang="en-US" sz="1200" dirty="0"/>
              <a:t>Customer Profile</a:t>
            </a:r>
          </a:p>
          <a:p>
            <a:pPr marL="744538" indent="-304800"/>
            <a:r>
              <a:rPr lang="en-US" sz="1200" dirty="0"/>
              <a:t>Workflow</a:t>
            </a:r>
          </a:p>
          <a:p>
            <a:pPr marL="744538" indent="-304800"/>
            <a:r>
              <a:rPr lang="en-US" sz="1200" dirty="0"/>
              <a:t>Strategic Features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Execution Plan</a:t>
            </a:r>
          </a:p>
          <a:p>
            <a:pPr marL="744538" indent="-304800"/>
            <a:r>
              <a:rPr lang="en-US" sz="1400" dirty="0"/>
              <a:t>Our Team</a:t>
            </a:r>
          </a:p>
          <a:p>
            <a:pPr marL="744538" indent="-304800"/>
            <a:r>
              <a:rPr lang="en-US" sz="1400" dirty="0"/>
              <a:t>Up Next</a:t>
            </a: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371109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2837170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Profile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Strategic Features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man looking at tablet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Profile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Objective </a:t>
            </a: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do quick &amp; real time analysis on any given topic using the Twitter data which can be extracted using the developer APIs.</a:t>
            </a:r>
            <a:endParaRPr lang="en-US" b="0" dirty="0">
              <a:effectLst/>
            </a:endParaRP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Choose Twitter</a:t>
            </a:r>
            <a:endParaRPr 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Twitter defines its platform as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"what's happening in the world and what people are talking about right now”.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Twitter holds around </a:t>
            </a:r>
            <a:r>
              <a:rPr lang="en-US" sz="1800" b="1" i="0" u="none" strike="noStrike" dirty="0">
                <a:solidFill>
                  <a:srgbClr val="1957A3"/>
                </a:solidFill>
                <a:effectLst/>
                <a:latin typeface="Arial" panose="020B0604020202020204" pitchFamily="34" charset="0"/>
                <a:hlinkClick r:id="rId4"/>
              </a:rPr>
              <a:t>8.5%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world’s social media share and it is considered as official marketing platform for many top brands, leaders and celebrities.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CF5C05-F3E2-4797-B301-C5354B85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09565"/>
            <a:ext cx="5455918" cy="699407"/>
          </a:xfrm>
        </p:spPr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A088F4-B8EC-4A8E-B7EC-A6BAC0D2C7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46" y="1605894"/>
            <a:ext cx="45434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963F1E-B347-4A76-80B7-E5B96D4BD93F}"/>
              </a:ext>
            </a:extLst>
          </p:cNvPr>
          <p:cNvSpPr/>
          <p:nvPr/>
        </p:nvSpPr>
        <p:spPr>
          <a:xfrm>
            <a:off x="503583" y="5279516"/>
            <a:ext cx="5247860" cy="494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the analysis report in the UI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104F89-6DFB-4D59-9822-0B7218A1E0DA}"/>
              </a:ext>
            </a:extLst>
          </p:cNvPr>
          <p:cNvSpPr/>
          <p:nvPr/>
        </p:nvSpPr>
        <p:spPr>
          <a:xfrm>
            <a:off x="503583" y="1578484"/>
            <a:ext cx="5247860" cy="494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the input keyword from user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C29678-B796-4767-8536-EF8FF0269C3E}"/>
              </a:ext>
            </a:extLst>
          </p:cNvPr>
          <p:cNvSpPr/>
          <p:nvPr/>
        </p:nvSpPr>
        <p:spPr>
          <a:xfrm>
            <a:off x="503583" y="2242568"/>
            <a:ext cx="5247860" cy="494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to the Twitter API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FA1DFC-BFEB-4233-A6FB-B2B03104AFE0}"/>
              </a:ext>
            </a:extLst>
          </p:cNvPr>
          <p:cNvSpPr/>
          <p:nvPr/>
        </p:nvSpPr>
        <p:spPr>
          <a:xfrm>
            <a:off x="503583" y="2934428"/>
            <a:ext cx="5247860" cy="494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the data using Python packages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55CF71-3E6F-408A-8CB6-6AACF9755361}"/>
              </a:ext>
            </a:extLst>
          </p:cNvPr>
          <p:cNvSpPr/>
          <p:nvPr/>
        </p:nvSpPr>
        <p:spPr>
          <a:xfrm>
            <a:off x="503583" y="3674712"/>
            <a:ext cx="5247860" cy="494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the data into database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81E3A1-22CE-4A46-A573-6271C8B18C46}"/>
              </a:ext>
            </a:extLst>
          </p:cNvPr>
          <p:cNvSpPr/>
          <p:nvPr/>
        </p:nvSpPr>
        <p:spPr>
          <a:xfrm>
            <a:off x="503583" y="4414090"/>
            <a:ext cx="5247860" cy="665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Flask app, get the data from database and preprocess 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A982BD-BAA3-4CC7-AD41-FFD510E927F9}"/>
              </a:ext>
            </a:extLst>
          </p:cNvPr>
          <p:cNvSpPr/>
          <p:nvPr/>
        </p:nvSpPr>
        <p:spPr>
          <a:xfrm>
            <a:off x="291548" y="1633256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E4DEA6-903F-4C9E-A5B4-E933C307A8BC}"/>
              </a:ext>
            </a:extLst>
          </p:cNvPr>
          <p:cNvSpPr/>
          <p:nvPr/>
        </p:nvSpPr>
        <p:spPr>
          <a:xfrm>
            <a:off x="291547" y="2315002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5C0559-0343-4C48-82A2-51ACDB8DD7B1}"/>
              </a:ext>
            </a:extLst>
          </p:cNvPr>
          <p:cNvSpPr/>
          <p:nvPr/>
        </p:nvSpPr>
        <p:spPr>
          <a:xfrm>
            <a:off x="304798" y="3021345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7E9EA5-69EA-4C1E-B577-12C695C0877A}"/>
              </a:ext>
            </a:extLst>
          </p:cNvPr>
          <p:cNvSpPr/>
          <p:nvPr/>
        </p:nvSpPr>
        <p:spPr>
          <a:xfrm>
            <a:off x="304798" y="3747146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3683B8-0F32-4CCE-80E8-4D23AB0B5181}"/>
              </a:ext>
            </a:extLst>
          </p:cNvPr>
          <p:cNvSpPr/>
          <p:nvPr/>
        </p:nvSpPr>
        <p:spPr>
          <a:xfrm>
            <a:off x="304798" y="4572131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1692D6-16B1-41F1-8F48-2829C2987363}"/>
              </a:ext>
            </a:extLst>
          </p:cNvPr>
          <p:cNvSpPr/>
          <p:nvPr/>
        </p:nvSpPr>
        <p:spPr>
          <a:xfrm>
            <a:off x="304798" y="5350792"/>
            <a:ext cx="424069" cy="349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2911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Features</a:t>
            </a:r>
          </a:p>
        </p:txBody>
      </p:sp>
      <p:pic>
        <p:nvPicPr>
          <p:cNvPr id="18" name="Picture Placeholder 17" descr="man and woman sitting at office tab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15" name="Content Placeholder 100" descr="SmartArt Graphic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410827"/>
              </p:ext>
            </p:extLst>
          </p:nvPr>
        </p:nvGraphicFramePr>
        <p:xfrm>
          <a:off x="4974768" y="2408047"/>
          <a:ext cx="6574973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177DF9E-B4B8-4D4B-9468-7096DEAD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818" y="761281"/>
            <a:ext cx="5194769" cy="557784"/>
          </a:xfrm>
        </p:spPr>
        <p:txBody>
          <a:bodyPr/>
          <a:lstStyle/>
          <a:p>
            <a:r>
              <a:rPr lang="en-US" dirty="0"/>
              <a:t>Snapshots of Tool</a:t>
            </a:r>
          </a:p>
        </p:txBody>
      </p:sp>
      <p:pic>
        <p:nvPicPr>
          <p:cNvPr id="1026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D6018D-BE9B-4E38-883E-52D98654490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 b="8868"/>
          <a:stretch/>
        </p:blipFill>
        <p:spPr bwMode="auto">
          <a:xfrm>
            <a:off x="668818" y="1552748"/>
            <a:ext cx="4693920" cy="2531167"/>
          </a:xfrm>
          <a:prstGeom prst="rect">
            <a:avLst/>
          </a:prstGeom>
          <a:noFill/>
        </p:spPr>
      </p:pic>
      <p:pic>
        <p:nvPicPr>
          <p:cNvPr id="2051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B8DD262-76DA-45EA-8A9B-A6E634F7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5" y="-2979738"/>
            <a:ext cx="13011150" cy="3781426"/>
          </a:xfrm>
          <a:prstGeom prst="rect">
            <a:avLst/>
          </a:prstGeom>
          <a:noFill/>
        </p:spPr>
      </p:pic>
      <p:pic>
        <p:nvPicPr>
          <p:cNvPr id="2052" name="Picture 4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8B76C599-5FD0-441B-AEDF-C4EE0F8F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975" y="-2979738"/>
            <a:ext cx="13011150" cy="5667376"/>
          </a:xfrm>
          <a:prstGeom prst="rect">
            <a:avLst/>
          </a:prstGeom>
          <a:noFill/>
        </p:spPr>
      </p:pic>
      <p:pic>
        <p:nvPicPr>
          <p:cNvPr id="4098" name="Picture 2" descr="Text&#10;&#10;Description automatically generated">
            <a:extLst>
              <a:ext uri="{FF2B5EF4-FFF2-40B4-BE49-F238E27FC236}">
                <a16:creationId xmlns:a16="http://schemas.microsoft.com/office/drawing/2014/main" id="{5FB7A89F-E245-453F-844C-F6AE7A7DA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0" y="4317598"/>
            <a:ext cx="4786638" cy="1983214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3EE5FDC-6615-49C6-837F-F87FF8633CE9}"/>
              </a:ext>
            </a:extLst>
          </p:cNvPr>
          <p:cNvGrpSpPr/>
          <p:nvPr/>
        </p:nvGrpSpPr>
        <p:grpSpPr>
          <a:xfrm>
            <a:off x="6422444" y="693041"/>
            <a:ext cx="5134714" cy="6125582"/>
            <a:chOff x="6422444" y="693041"/>
            <a:chExt cx="5134714" cy="6125582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02F3BF8-8F31-4DE5-BEE4-96D5600C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2772" y="693041"/>
              <a:ext cx="5114386" cy="2444871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8DA15F0-CB81-4E6E-990F-C149318B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42772" y="3137912"/>
              <a:ext cx="5046434" cy="1466643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F9C28D10-A43D-44C5-A18C-C5A208ABC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2444" y="4590907"/>
              <a:ext cx="5114386" cy="222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60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  <a:p>
            <a:r>
              <a:rPr lang="en-US" dirty="0"/>
              <a:t>Up Next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</a:t>
            </a: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" name="Group 89" descr="checklist with pencil icon"/>
          <p:cNvGrpSpPr>
            <a:grpSpLocks noChangeAspect="1"/>
          </p:cNvGrpSpPr>
          <p:nvPr/>
        </p:nvGrpSpPr>
        <p:grpSpPr bwMode="auto">
          <a:xfrm>
            <a:off x="8737775" y="3443111"/>
            <a:ext cx="3138136" cy="3138136"/>
            <a:chOff x="6539" y="440"/>
            <a:chExt cx="426" cy="426"/>
          </a:xfrm>
          <a:solidFill>
            <a:schemeClr val="bg1">
              <a:alpha val="50000"/>
            </a:schemeClr>
          </a:solidFill>
        </p:grpSpPr>
        <p:sp>
          <p:nvSpPr>
            <p:cNvPr id="1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12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aphicFrame>
        <p:nvGraphicFramePr>
          <p:cNvPr id="2" name="Diagram 1" descr="SmartArt Graphic"/>
          <p:cNvGraphicFramePr/>
          <p:nvPr>
            <p:extLst>
              <p:ext uri="{D42A27DB-BD31-4B8C-83A1-F6EECF244321}">
                <p14:modId xmlns:p14="http://schemas.microsoft.com/office/powerpoint/2010/main" val="1382892456"/>
              </p:ext>
            </p:extLst>
          </p:nvPr>
        </p:nvGraphicFramePr>
        <p:xfrm>
          <a:off x="3074503" y="455618"/>
          <a:ext cx="8654651" cy="6092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48408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48</TotalTime>
  <Words>267</Words>
  <Application>Microsoft Office PowerPoint</Application>
  <PresentationFormat>Widescreen</PresentationFormat>
  <Paragraphs>65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Wingdings 2</vt:lpstr>
      <vt:lpstr>DividendVTI</vt:lpstr>
      <vt:lpstr>Twitter Analysis Tool (TAT)</vt:lpstr>
      <vt:lpstr>Agenda</vt:lpstr>
      <vt:lpstr>Product Overview</vt:lpstr>
      <vt:lpstr>Customer Profile</vt:lpstr>
      <vt:lpstr>Workflow</vt:lpstr>
      <vt:lpstr>Strategic Features</vt:lpstr>
      <vt:lpstr>PowerPoint Presentation</vt:lpstr>
      <vt:lpstr>Execution Plan</vt:lpstr>
      <vt:lpstr>Our Team</vt:lpstr>
      <vt:lpstr>Up Next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Analysis Tool (TAT)</dc:title>
  <dc:creator>Mageshwari Singaravadivelou</dc:creator>
  <cp:lastModifiedBy>Mageshwari Singaravadivelou</cp:lastModifiedBy>
  <cp:revision>1</cp:revision>
  <dcterms:created xsi:type="dcterms:W3CDTF">2021-06-03T14:15:41Z</dcterms:created>
  <dcterms:modified xsi:type="dcterms:W3CDTF">2021-06-21T08:01:44Z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